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9" r:id="rId2"/>
    <p:sldId id="270" r:id="rId3"/>
    <p:sldId id="271" r:id="rId4"/>
    <p:sldId id="272" r:id="rId5"/>
    <p:sldId id="273" r:id="rId6"/>
    <p:sldId id="276" r:id="rId7"/>
    <p:sldId id="274" r:id="rId8"/>
    <p:sldId id="27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1D9"/>
    <a:srgbClr val="FEFEFE"/>
    <a:srgbClr val="00B0E2"/>
    <a:srgbClr val="22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2EDCC8-7BBA-41B7-AED1-EB3C2D8ED5CB}" v="3" dt="2026-08-06T22:31:56.4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3354" autoAdjust="0"/>
    <p:restoredTop sz="94675" autoAdjust="0"/>
  </p:normalViewPr>
  <p:slideViewPr>
    <p:cSldViewPr snapToGrid="0">
      <p:cViewPr varScale="1">
        <p:scale>
          <a:sx n="93" d="100"/>
          <a:sy n="93" d="100"/>
        </p:scale>
        <p:origin x="30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49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53671-967A-4A6E-AB06-A9651DE72EBD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C89C3-CC65-47CD-8B2B-FFA849256B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46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5DA90F-18B1-2452-F354-7A66B0F2E5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9D8F6DC-9BCE-9B1D-6F3E-6663E253C8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20393" y="2090450"/>
            <a:ext cx="6550072" cy="205622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pt-BR" sz="3200" b="1" spc="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pt-BR" dirty="0"/>
              <a:t>INSERIR O TÍTULO DO ARTIGO XXXXXXXXXX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A8462AD3-B2E3-5A87-7392-5DD08EF7E6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393" y="4229797"/>
            <a:ext cx="6550072" cy="20562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Inserir autores.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9956652-6C78-D31F-6ABC-5EA9163A32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436" y="1881562"/>
            <a:ext cx="2659522" cy="271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3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A9782C6-03F3-5155-E761-1CD0172A50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2BBEAB7-6AEA-67E5-1804-2A75E4454D41}"/>
              </a:ext>
            </a:extLst>
          </p:cNvPr>
          <p:cNvSpPr/>
          <p:nvPr userDrawn="1"/>
        </p:nvSpPr>
        <p:spPr>
          <a:xfrm>
            <a:off x="10352216" y="5688227"/>
            <a:ext cx="1738184" cy="963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586DF9F-6599-D2ED-99F3-EAD96B864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079" y="398987"/>
            <a:ext cx="8582282" cy="677974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DCDD272D-001B-2CDF-5C2D-537E5BA86F1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4360" y="1168400"/>
            <a:ext cx="11109960" cy="548365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8645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A5F65DF-861E-9628-E1E0-983DEC6E5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2AEC61D-D8F4-FCFC-23BE-816AB736B9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2000" y="0"/>
            <a:ext cx="5580000" cy="454481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5414" y="2272405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35191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7B5CE5D-4551-FFC1-FC8A-1F28C3B4E9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087CB36-1B5C-3115-E334-D3C9366AAF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5413" y="2196150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400224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6567109-B75E-600A-A36F-5CBBBEBF3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B839168-F207-C9F2-C272-57A07290BA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175" y="2187912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72331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E1BBB4-260F-0009-1BB5-4C7499805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8451" y="2014918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09BA12E9-F156-66D9-0CF4-885F2F2DF3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5913" y="209550"/>
            <a:ext cx="4046537" cy="468788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696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955840D-E960-C65C-CB4E-51A4BB6318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5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D841516-FB21-D351-D4BE-A122763ABD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D64405B4-BB46-E071-7799-6E0CD95C45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9800" y="205946"/>
            <a:ext cx="8170949" cy="840989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5177F352-BFF8-9F61-F7F1-E4671BF87CE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9800" y="1293340"/>
            <a:ext cx="10876471" cy="535871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504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B93D8C0-6DD8-520E-4AE0-9C5A172D1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86ECF3-F83F-1AAC-B16F-05C97EC9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71119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A22C833-8DB9-0603-0128-315D0E13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0CB191-FE03-F39C-EC50-EE81DF815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E8FFA5-21E9-DCCE-0537-97FD9ACDB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66839-DBE4-429B-B713-740319A7CD9C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E6CA46-0403-105C-F875-D6CBD03B9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F681E-E504-CF51-4597-92BE03ED3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08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7" r:id="rId2"/>
    <p:sldLayoutId id="2147483649" r:id="rId3"/>
    <p:sldLayoutId id="2147483664" r:id="rId4"/>
    <p:sldLayoutId id="2147483665" r:id="rId5"/>
    <p:sldLayoutId id="2147483670" r:id="rId6"/>
    <p:sldLayoutId id="2147483662" r:id="rId7"/>
    <p:sldLayoutId id="2147483654" r:id="rId8"/>
    <p:sldLayoutId id="214748365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64A47-3527-442E-864C-9622958B5B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C1FCAB-588B-779C-B782-C730BE21AF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732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B532F-5D12-AEDD-FA94-A46DE7792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1- 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9AA4B4-D78C-EA77-63F9-01A2697E5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938" indent="355600"/>
            <a:r>
              <a:rPr lang="pt-BR" b="1" dirty="0" err="1"/>
              <a:t>Lorem</a:t>
            </a:r>
            <a:r>
              <a:rPr lang="pt-BR" b="1" dirty="0"/>
              <a:t> Ipsum</a:t>
            </a:r>
            <a:r>
              <a:rPr lang="pt-BR" dirty="0"/>
              <a:t> </a:t>
            </a:r>
            <a:r>
              <a:rPr lang="pt-BR" dirty="0" err="1"/>
              <a:t>is</a:t>
            </a:r>
            <a:r>
              <a:rPr lang="pt-BR" dirty="0"/>
              <a:t> </a:t>
            </a:r>
            <a:r>
              <a:rPr lang="pt-BR" dirty="0" err="1"/>
              <a:t>simply</a:t>
            </a:r>
            <a:r>
              <a:rPr lang="pt-BR" dirty="0"/>
              <a:t>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printing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 </a:t>
            </a:r>
            <a:r>
              <a:rPr lang="pt-BR" dirty="0" err="1"/>
              <a:t>industry</a:t>
            </a:r>
            <a:r>
              <a:rPr lang="pt-BR" dirty="0"/>
              <a:t>. </a:t>
            </a: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been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industry's</a:t>
            </a:r>
            <a:r>
              <a:rPr lang="pt-BR" dirty="0"/>
              <a:t> standard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ever</a:t>
            </a:r>
            <a:r>
              <a:rPr lang="pt-BR" dirty="0"/>
              <a:t> </a:t>
            </a:r>
            <a:r>
              <a:rPr lang="pt-BR" dirty="0" err="1"/>
              <a:t>since</a:t>
            </a:r>
            <a:r>
              <a:rPr lang="pt-BR" dirty="0"/>
              <a:t> 1966, </a:t>
            </a:r>
            <a:r>
              <a:rPr lang="pt-BR" dirty="0" err="1"/>
              <a:t>when</a:t>
            </a:r>
            <a:r>
              <a:rPr lang="pt-BR" dirty="0"/>
              <a:t> designers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Letraset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James Mosley,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librarian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St</a:t>
            </a:r>
            <a:r>
              <a:rPr lang="pt-BR" dirty="0"/>
              <a:t> Bride </a:t>
            </a:r>
            <a:r>
              <a:rPr lang="pt-BR" dirty="0" err="1"/>
              <a:t>Printing</a:t>
            </a:r>
            <a:r>
              <a:rPr lang="pt-BR" dirty="0"/>
              <a:t> Library in London, </a:t>
            </a:r>
            <a:r>
              <a:rPr lang="pt-BR" dirty="0" err="1"/>
              <a:t>took</a:t>
            </a:r>
            <a:r>
              <a:rPr lang="pt-BR" dirty="0"/>
              <a:t> a 1914 Cicero </a:t>
            </a:r>
            <a:r>
              <a:rPr lang="pt-BR" dirty="0" err="1"/>
              <a:t>translation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scrambled</a:t>
            </a:r>
            <a:r>
              <a:rPr lang="pt-BR" dirty="0"/>
              <a:t> it </a:t>
            </a:r>
            <a:r>
              <a:rPr lang="pt-BR" dirty="0" err="1"/>
              <a:t>to</a:t>
            </a:r>
            <a:r>
              <a:rPr lang="pt-BR" dirty="0"/>
              <a:t> make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for </a:t>
            </a:r>
            <a:r>
              <a:rPr lang="pt-BR" dirty="0" err="1"/>
              <a:t>Letraset's</a:t>
            </a:r>
            <a:r>
              <a:rPr lang="pt-BR" dirty="0"/>
              <a:t> Body </a:t>
            </a:r>
            <a:r>
              <a:rPr lang="pt-BR" dirty="0" err="1"/>
              <a:t>Type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. It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survived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only</a:t>
            </a:r>
            <a:r>
              <a:rPr lang="pt-BR" dirty="0"/>
              <a:t> </a:t>
            </a:r>
            <a:r>
              <a:rPr lang="pt-BR" dirty="0" err="1"/>
              <a:t>many</a:t>
            </a:r>
            <a:r>
              <a:rPr lang="pt-BR" dirty="0"/>
              <a:t> </a:t>
            </a:r>
            <a:r>
              <a:rPr lang="pt-BR" dirty="0" err="1"/>
              <a:t>decades</a:t>
            </a:r>
            <a:r>
              <a:rPr lang="pt-BR" dirty="0"/>
              <a:t>, </a:t>
            </a:r>
            <a:r>
              <a:rPr lang="pt-BR" dirty="0" err="1"/>
              <a:t>but</a:t>
            </a:r>
            <a:r>
              <a:rPr lang="pt-BR" dirty="0"/>
              <a:t> </a:t>
            </a:r>
            <a:r>
              <a:rPr lang="pt-BR" dirty="0" err="1"/>
              <a:t>also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leap</a:t>
            </a:r>
            <a:r>
              <a:rPr lang="pt-BR" dirty="0"/>
              <a:t> </a:t>
            </a:r>
            <a:r>
              <a:rPr lang="pt-BR" dirty="0" err="1"/>
              <a:t>into</a:t>
            </a:r>
            <a:r>
              <a:rPr lang="pt-BR" dirty="0"/>
              <a:t> </a:t>
            </a:r>
            <a:r>
              <a:rPr lang="pt-BR" dirty="0" err="1"/>
              <a:t>electronic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, </a:t>
            </a:r>
            <a:r>
              <a:rPr lang="pt-BR" dirty="0" err="1"/>
              <a:t>remaining</a:t>
            </a:r>
            <a:r>
              <a:rPr lang="pt-BR" dirty="0"/>
              <a:t> </a:t>
            </a:r>
            <a:r>
              <a:rPr lang="pt-BR" dirty="0" err="1"/>
              <a:t>essentially</a:t>
            </a:r>
            <a:r>
              <a:rPr lang="pt-BR" dirty="0"/>
              <a:t> </a:t>
            </a:r>
            <a:r>
              <a:rPr lang="pt-BR" dirty="0" err="1"/>
              <a:t>unchanged</a:t>
            </a:r>
            <a:r>
              <a:rPr lang="pt-BR" dirty="0"/>
              <a:t>. It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popularised</a:t>
            </a:r>
            <a:r>
              <a:rPr lang="pt-BR" dirty="0"/>
              <a:t> </a:t>
            </a:r>
            <a:r>
              <a:rPr lang="pt-BR" dirty="0" err="1"/>
              <a:t>thanks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these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more </a:t>
            </a:r>
            <a:r>
              <a:rPr lang="pt-BR" dirty="0" err="1"/>
              <a:t>recently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desktop </a:t>
            </a:r>
            <a:r>
              <a:rPr lang="pt-BR" dirty="0" err="1"/>
              <a:t>publishing</a:t>
            </a:r>
            <a:r>
              <a:rPr lang="pt-BR" dirty="0"/>
              <a:t> software like </a:t>
            </a:r>
            <a:r>
              <a:rPr lang="pt-BR" dirty="0" err="1"/>
              <a:t>Aldus</a:t>
            </a:r>
            <a:r>
              <a:rPr lang="pt-BR" dirty="0"/>
              <a:t> PageMaker </a:t>
            </a:r>
            <a:r>
              <a:rPr lang="pt-BR" dirty="0" err="1"/>
              <a:t>and</a:t>
            </a:r>
            <a:r>
              <a:rPr lang="pt-BR" dirty="0"/>
              <a:t> Microsoft Word </a:t>
            </a:r>
            <a:r>
              <a:rPr lang="pt-BR" dirty="0" err="1"/>
              <a:t>including</a:t>
            </a:r>
            <a:r>
              <a:rPr lang="pt-BR" dirty="0"/>
              <a:t> </a:t>
            </a:r>
            <a:r>
              <a:rPr lang="pt-BR" dirty="0" err="1"/>
              <a:t>versions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Lorem</a:t>
            </a:r>
            <a:r>
              <a:rPr lang="pt-BR" dirty="0"/>
              <a:t> Ipsum.</a:t>
            </a:r>
          </a:p>
          <a:p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337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30692DB5-286F-F18A-07F1-83826B7D1F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724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1ABCA8F8-17BD-BE6C-3375-5D11F6D685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029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47AB5163-8B22-5DE2-4E3E-0A7ADD48E8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785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2489D795-3336-1C5D-1F9D-CB32C3009C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E81F9C1-8F0A-2D64-6871-633586652A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0819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5166F-331F-3387-467A-27150CF1D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0782D5-01D1-2677-02C5-C1A3B09C3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393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4279A-724E-647E-CB60-FFE2350F2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01631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111</Words>
  <Application>Microsoft Office PowerPoint</Application>
  <PresentationFormat>Widescreen</PresentationFormat>
  <Paragraphs>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1- Introdução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CBFos</dc:creator>
  <cp:lastModifiedBy>TERESA FUSARO</cp:lastModifiedBy>
  <cp:revision>39</cp:revision>
  <dcterms:created xsi:type="dcterms:W3CDTF">2025-01-14T01:43:27Z</dcterms:created>
  <dcterms:modified xsi:type="dcterms:W3CDTF">2026-08-06T22:32:05Z</dcterms:modified>
</cp:coreProperties>
</file>