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70" r:id="rId3"/>
    <p:sldId id="271" r:id="rId4"/>
    <p:sldId id="272" r:id="rId5"/>
    <p:sldId id="273" r:id="rId6"/>
    <p:sldId id="276" r:id="rId7"/>
    <p:sldId id="274" r:id="rId8"/>
    <p:sldId id="27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1D9"/>
    <a:srgbClr val="FEFEFE"/>
    <a:srgbClr val="00B0E2"/>
    <a:srgbClr val="22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6E2B98-0AE9-4765-9C60-64C16B059137}" v="5" dt="2026-08-06T22:23:25.4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54" autoAdjust="0"/>
    <p:restoredTop sz="94675" autoAdjust="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49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SA FUSARO" userId="33c2d214e1b91701" providerId="LiveId" clId="{DF26C158-6D10-4836-B071-A6D27688BA62}"/>
    <pc:docChg chg="undo custSel modMainMaster">
      <pc:chgData name="TERESA FUSARO" userId="33c2d214e1b91701" providerId="LiveId" clId="{DF26C158-6D10-4836-B071-A6D27688BA62}" dt="2026-08-06T22:24:09.212" v="43" actId="167"/>
      <pc:docMkLst>
        <pc:docMk/>
      </pc:docMkLst>
      <pc:sldMasterChg chg="modSldLayout sldLayoutOrd">
        <pc:chgData name="TERESA FUSARO" userId="33c2d214e1b91701" providerId="LiveId" clId="{DF26C158-6D10-4836-B071-A6D27688BA62}" dt="2026-08-06T22:24:09.212" v="43" actId="167"/>
        <pc:sldMasterMkLst>
          <pc:docMk/>
          <pc:sldMasterMk cId="1849087823" sldId="2147483648"/>
        </pc:sldMasterMkLst>
        <pc:sldLayoutChg chg="delSp mod ord">
          <pc:chgData name="TERESA FUSARO" userId="33c2d214e1b91701" providerId="LiveId" clId="{DF26C158-6D10-4836-B071-A6D27688BA62}" dt="2026-08-06T22:21:42.317" v="1" actId="20578"/>
          <pc:sldLayoutMkLst>
            <pc:docMk/>
            <pc:sldMasterMk cId="1849087823" sldId="2147483648"/>
            <pc:sldLayoutMk cId="215047544" sldId="2147483654"/>
          </pc:sldLayoutMkLst>
          <pc:picChg chg="del">
            <ac:chgData name="TERESA FUSARO" userId="33c2d214e1b91701" providerId="LiveId" clId="{DF26C158-6D10-4836-B071-A6D27688BA62}" dt="2026-08-06T22:21:02.256" v="0" actId="478"/>
            <ac:picMkLst>
              <pc:docMk/>
              <pc:sldMasterMk cId="1849087823" sldId="2147483648"/>
              <pc:sldLayoutMk cId="215047544" sldId="2147483654"/>
              <ac:picMk id="3" creationId="{230E7223-E2E5-631F-1464-9ABF6F677CD0}"/>
            </ac:picMkLst>
          </pc:picChg>
        </pc:sldLayoutChg>
        <pc:sldLayoutChg chg="addSp delSp modSp mod">
          <pc:chgData name="TERESA FUSARO" userId="33c2d214e1b91701" providerId="LiveId" clId="{DF26C158-6D10-4836-B071-A6D27688BA62}" dt="2026-08-06T22:24:09.212" v="43" actId="167"/>
          <pc:sldLayoutMkLst>
            <pc:docMk/>
            <pc:sldMasterMk cId="1849087823" sldId="2147483648"/>
            <pc:sldLayoutMk cId="2186455158" sldId="2147483657"/>
          </pc:sldLayoutMkLst>
          <pc:grpChg chg="del">
            <ac:chgData name="TERESA FUSARO" userId="33c2d214e1b91701" providerId="LiveId" clId="{DF26C158-6D10-4836-B071-A6D27688BA62}" dt="2026-08-06T22:23:55.682" v="41" actId="478"/>
            <ac:grpSpMkLst>
              <pc:docMk/>
              <pc:sldMasterMk cId="1849087823" sldId="2147483648"/>
              <pc:sldLayoutMk cId="2186455158" sldId="2147483657"/>
              <ac:grpSpMk id="9" creationId="{B4A19881-339C-C8DB-F196-F81E02BBA37A}"/>
            </ac:grpSpMkLst>
          </pc:grpChg>
          <pc:picChg chg="add ord">
            <ac:chgData name="TERESA FUSARO" userId="33c2d214e1b91701" providerId="LiveId" clId="{DF26C158-6D10-4836-B071-A6D27688BA62}" dt="2026-08-06T22:24:09.212" v="43" actId="167"/>
            <ac:picMkLst>
              <pc:docMk/>
              <pc:sldMasterMk cId="1849087823" sldId="2147483648"/>
              <pc:sldLayoutMk cId="2186455158" sldId="2147483657"/>
              <ac:picMk id="4" creationId="{E0DE7F7D-FFCE-0470-0DA4-DD7271C6D2F2}"/>
            </ac:picMkLst>
          </pc:picChg>
        </pc:sldLayoutChg>
        <pc:sldLayoutChg chg="addSp delSp modSp mod">
          <pc:chgData name="TERESA FUSARO" userId="33c2d214e1b91701" providerId="LiveId" clId="{DF26C158-6D10-4836-B071-A6D27688BA62}" dt="2026-08-06T22:23:46.379" v="40" actId="22"/>
          <pc:sldLayoutMkLst>
            <pc:docMk/>
            <pc:sldMasterMk cId="1849087823" sldId="2147483648"/>
            <pc:sldLayoutMk cId="765250831" sldId="2147483662"/>
          </pc:sldLayoutMkLst>
          <pc:spChg chg="add mod">
            <ac:chgData name="TERESA FUSARO" userId="33c2d214e1b91701" providerId="LiveId" clId="{DF26C158-6D10-4836-B071-A6D27688BA62}" dt="2026-08-06T22:23:11.428" v="35" actId="1036"/>
            <ac:spMkLst>
              <pc:docMk/>
              <pc:sldMasterMk cId="1849087823" sldId="2147483648"/>
              <pc:sldLayoutMk cId="765250831" sldId="2147483662"/>
              <ac:spMk id="5" creationId="{A1967CBB-7712-1BA5-D643-7FF51400C352}"/>
            </ac:spMkLst>
          </pc:spChg>
          <pc:spChg chg="mod">
            <ac:chgData name="TERESA FUSARO" userId="33c2d214e1b91701" providerId="LiveId" clId="{DF26C158-6D10-4836-B071-A6D27688BA62}" dt="2026-08-06T22:23:25.463" v="38"/>
            <ac:spMkLst>
              <pc:docMk/>
              <pc:sldMasterMk cId="1849087823" sldId="2147483648"/>
              <pc:sldLayoutMk cId="765250831" sldId="2147483662"/>
              <ac:spMk id="13" creationId="{B08B2272-0CAA-D445-A350-0FE24405EFF1}"/>
            </ac:spMkLst>
          </pc:spChg>
          <pc:grpChg chg="add del mod">
            <ac:chgData name="TERESA FUSARO" userId="33c2d214e1b91701" providerId="LiveId" clId="{DF26C158-6D10-4836-B071-A6D27688BA62}" dt="2026-08-06T22:23:16.057" v="37" actId="478"/>
            <ac:grpSpMkLst>
              <pc:docMk/>
              <pc:sldMasterMk cId="1849087823" sldId="2147483648"/>
              <pc:sldLayoutMk cId="765250831" sldId="2147483662"/>
              <ac:grpSpMk id="10" creationId="{9A9689F7-292E-772D-FDE0-5187393B9C3C}"/>
            </ac:grpSpMkLst>
          </pc:grpChg>
          <pc:grpChg chg="add del mod">
            <ac:chgData name="TERESA FUSARO" userId="33c2d214e1b91701" providerId="LiveId" clId="{DF26C158-6D10-4836-B071-A6D27688BA62}" dt="2026-08-06T22:23:41.192" v="39" actId="478"/>
            <ac:grpSpMkLst>
              <pc:docMk/>
              <pc:sldMasterMk cId="1849087823" sldId="2147483648"/>
              <pc:sldLayoutMk cId="765250831" sldId="2147483662"/>
              <ac:grpSpMk id="11" creationId="{F9D53856-13E0-AF32-4F27-8C2E4815799A}"/>
            </ac:grpSpMkLst>
          </pc:grpChg>
          <pc:picChg chg="del mod">
            <ac:chgData name="TERESA FUSARO" userId="33c2d214e1b91701" providerId="LiveId" clId="{DF26C158-6D10-4836-B071-A6D27688BA62}" dt="2026-08-06T22:23:14.288" v="36" actId="478"/>
            <ac:picMkLst>
              <pc:docMk/>
              <pc:sldMasterMk cId="1849087823" sldId="2147483648"/>
              <pc:sldLayoutMk cId="765250831" sldId="2147483662"/>
              <ac:picMk id="3" creationId="{E7ED4783-17F1-5259-DCA9-725EA006B5CB}"/>
            </ac:picMkLst>
          </pc:picChg>
          <pc:picChg chg="add del">
            <ac:chgData name="TERESA FUSARO" userId="33c2d214e1b91701" providerId="LiveId" clId="{DF26C158-6D10-4836-B071-A6D27688BA62}" dt="2026-08-06T22:22:42.395" v="13" actId="21"/>
            <ac:picMkLst>
              <pc:docMk/>
              <pc:sldMasterMk cId="1849087823" sldId="2147483648"/>
              <pc:sldLayoutMk cId="765250831" sldId="2147483662"/>
              <ac:picMk id="4" creationId="{1F6849A3-BA18-8670-6A3A-B880CBE70617}"/>
            </ac:picMkLst>
          </pc:picChg>
          <pc:picChg chg="add del">
            <ac:chgData name="TERESA FUSARO" userId="33c2d214e1b91701" providerId="LiveId" clId="{DF26C158-6D10-4836-B071-A6D27688BA62}" dt="2026-08-06T22:22:33.603" v="9" actId="22"/>
            <ac:picMkLst>
              <pc:docMk/>
              <pc:sldMasterMk cId="1849087823" sldId="2147483648"/>
              <pc:sldLayoutMk cId="765250831" sldId="2147483662"/>
              <ac:picMk id="7" creationId="{F77AA610-91DD-C27F-F355-DA9D21A2BAA5}"/>
            </ac:picMkLst>
          </pc:picChg>
          <pc:picChg chg="add mod">
            <ac:chgData name="TERESA FUSARO" userId="33c2d214e1b91701" providerId="LiveId" clId="{DF26C158-6D10-4836-B071-A6D27688BA62}" dt="2026-08-06T22:23:04.140" v="20" actId="164"/>
            <ac:picMkLst>
              <pc:docMk/>
              <pc:sldMasterMk cId="1849087823" sldId="2147483648"/>
              <pc:sldLayoutMk cId="765250831" sldId="2147483662"/>
              <ac:picMk id="9" creationId="{C615EB2B-8A94-0CAD-230B-2FE0018BF43E}"/>
            </ac:picMkLst>
          </pc:picChg>
          <pc:picChg chg="mod">
            <ac:chgData name="TERESA FUSARO" userId="33c2d214e1b91701" providerId="LiveId" clId="{DF26C158-6D10-4836-B071-A6D27688BA62}" dt="2026-08-06T22:23:25.463" v="38"/>
            <ac:picMkLst>
              <pc:docMk/>
              <pc:sldMasterMk cId="1849087823" sldId="2147483648"/>
              <pc:sldLayoutMk cId="765250831" sldId="2147483662"/>
              <ac:picMk id="12" creationId="{632F75FD-1F14-6972-42A2-56453472E0DC}"/>
            </ac:picMkLst>
          </pc:picChg>
          <pc:picChg chg="mod">
            <ac:chgData name="TERESA FUSARO" userId="33c2d214e1b91701" providerId="LiveId" clId="{DF26C158-6D10-4836-B071-A6D27688BA62}" dt="2026-08-06T22:23:25.463" v="38"/>
            <ac:picMkLst>
              <pc:docMk/>
              <pc:sldMasterMk cId="1849087823" sldId="2147483648"/>
              <pc:sldLayoutMk cId="765250831" sldId="2147483662"/>
              <ac:picMk id="14" creationId="{E1B08FC1-E205-7591-9D0E-7C69816388EB}"/>
            </ac:picMkLst>
          </pc:picChg>
          <pc:picChg chg="add">
            <ac:chgData name="TERESA FUSARO" userId="33c2d214e1b91701" providerId="LiveId" clId="{DF26C158-6D10-4836-B071-A6D27688BA62}" dt="2026-08-06T22:23:46.379" v="40" actId="22"/>
            <ac:picMkLst>
              <pc:docMk/>
              <pc:sldMasterMk cId="1849087823" sldId="2147483648"/>
              <pc:sldLayoutMk cId="765250831" sldId="2147483662"/>
              <ac:picMk id="16" creationId="{F04422EE-D449-C5C9-7C35-B1D30715AC40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53671-967A-4A6E-AB06-A9651DE72EBD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C89C3-CC65-47CD-8B2B-FFA849256B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46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84FBB06-021A-961D-5169-85614E2245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9D8F6DC-9BCE-9B1D-6F3E-6663E253C8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393" y="2090450"/>
            <a:ext cx="6550072" cy="20562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pt-BR" sz="3200" b="1" spc="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pt-BR" dirty="0"/>
              <a:t>INSERIR O TÍTULO DO ARTIGO XXXXXXXXXX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A8462AD3-B2E3-5A87-7392-5DD08EF7E6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393" y="4229797"/>
            <a:ext cx="6550072" cy="20562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Inserir autores.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34367C0-A33B-6BCA-0B00-CB79AD6B80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73" y="2237589"/>
            <a:ext cx="4304371" cy="119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3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0DE7F7D-FFCE-0470-0DA4-DD7271C6D2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2BBEAB7-6AEA-67E5-1804-2A75E4454D41}"/>
              </a:ext>
            </a:extLst>
          </p:cNvPr>
          <p:cNvSpPr/>
          <p:nvPr userDrawn="1"/>
        </p:nvSpPr>
        <p:spPr>
          <a:xfrm>
            <a:off x="10352216" y="5688227"/>
            <a:ext cx="1738184" cy="963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586DF9F-6599-D2ED-99F3-EAD96B864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079" y="398987"/>
            <a:ext cx="8582282" cy="677974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DCDD272D-001B-2CDF-5C2D-537E5BA86F1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360" y="1168400"/>
            <a:ext cx="11109960" cy="548365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8645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04627B-CADB-8155-2AE2-891999BC15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9B2223D-6488-EA41-A66A-DBC667C7D7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000" y="0"/>
            <a:ext cx="5580000" cy="454481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6602" y="2039631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35191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93E1C06-40FF-BC0E-BEDA-CFD9C8B4A1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A6F582C-8D3D-E533-889A-AAD9FE0B6C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6602" y="2097297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2942913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82A5F5E-BF18-228E-8133-061A8F3CA9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D369230-A309-6952-BF9D-2D2ED4F172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0127" y="2105534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295018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E1BBB4-260F-0009-1BB5-4C7499805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8451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09BA12E9-F156-66D9-0CF4-885F2F2DF3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5913" y="209550"/>
            <a:ext cx="4046537" cy="468788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226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F04422EE-D449-C5C9-7C35-B1D30715AC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5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B93D8C0-6DD8-520E-4AE0-9C5A172D1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86ECF3-F83F-1AAC-B16F-05C97EC9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71119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64405B4-BB46-E071-7799-6E0CD95C45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9800" y="205946"/>
            <a:ext cx="8170949" cy="840989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5177F352-BFF8-9F61-F7F1-E4671BF87C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9800" y="1293340"/>
            <a:ext cx="10876471" cy="535871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504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22C833-8DB9-0603-0128-315D0E13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0CB191-FE03-F39C-EC50-EE81DF81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E8FFA5-21E9-DCCE-0537-97FD9ACDB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6839-DBE4-429B-B713-740319A7CD9C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6CA46-0403-105C-F875-D6CBD03B9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F681E-E504-CF51-4597-92BE03ED3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08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7" r:id="rId2"/>
    <p:sldLayoutId id="2147483649" r:id="rId3"/>
    <p:sldLayoutId id="2147483664" r:id="rId4"/>
    <p:sldLayoutId id="2147483665" r:id="rId5"/>
    <p:sldLayoutId id="2147483666" r:id="rId6"/>
    <p:sldLayoutId id="2147483662" r:id="rId7"/>
    <p:sldLayoutId id="2147483651" r:id="rId8"/>
    <p:sldLayoutId id="214748365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64A47-3527-442E-864C-9622958B5B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C1FCAB-588B-779C-B782-C730BE21AF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732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B532F-5D12-AEDD-FA94-A46DE779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1- 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9AA4B4-D78C-EA77-63F9-01A2697E5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938" indent="355600"/>
            <a:r>
              <a:rPr lang="pt-BR" b="1" dirty="0" err="1"/>
              <a:t>Lorem</a:t>
            </a:r>
            <a:r>
              <a:rPr lang="pt-BR" b="1" dirty="0"/>
              <a:t> Ipsum</a:t>
            </a:r>
            <a:r>
              <a:rPr lang="pt-BR" dirty="0"/>
              <a:t> 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simply</a:t>
            </a:r>
            <a:r>
              <a:rPr lang="pt-BR" dirty="0"/>
              <a:t>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printing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 </a:t>
            </a:r>
            <a:r>
              <a:rPr lang="pt-BR" dirty="0" err="1"/>
              <a:t>industry</a:t>
            </a:r>
            <a:r>
              <a:rPr lang="pt-BR" dirty="0"/>
              <a:t>. </a:t>
            </a: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been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industry's</a:t>
            </a:r>
            <a:r>
              <a:rPr lang="pt-BR" dirty="0"/>
              <a:t> standard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ever</a:t>
            </a:r>
            <a:r>
              <a:rPr lang="pt-BR" dirty="0"/>
              <a:t> </a:t>
            </a:r>
            <a:r>
              <a:rPr lang="pt-BR" dirty="0" err="1"/>
              <a:t>since</a:t>
            </a:r>
            <a:r>
              <a:rPr lang="pt-BR" dirty="0"/>
              <a:t> 1966, </a:t>
            </a:r>
            <a:r>
              <a:rPr lang="pt-BR" dirty="0" err="1"/>
              <a:t>when</a:t>
            </a:r>
            <a:r>
              <a:rPr lang="pt-BR" dirty="0"/>
              <a:t> designers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Letraset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James Mosley,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librarian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St</a:t>
            </a:r>
            <a:r>
              <a:rPr lang="pt-BR" dirty="0"/>
              <a:t> Bride </a:t>
            </a:r>
            <a:r>
              <a:rPr lang="pt-BR" dirty="0" err="1"/>
              <a:t>Printing</a:t>
            </a:r>
            <a:r>
              <a:rPr lang="pt-BR" dirty="0"/>
              <a:t> Library in London, </a:t>
            </a:r>
            <a:r>
              <a:rPr lang="pt-BR" dirty="0" err="1"/>
              <a:t>took</a:t>
            </a:r>
            <a:r>
              <a:rPr lang="pt-BR" dirty="0"/>
              <a:t> a 1914 Cicero </a:t>
            </a:r>
            <a:r>
              <a:rPr lang="pt-BR" dirty="0" err="1"/>
              <a:t>translation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scrambled</a:t>
            </a:r>
            <a:r>
              <a:rPr lang="pt-BR" dirty="0"/>
              <a:t> it </a:t>
            </a:r>
            <a:r>
              <a:rPr lang="pt-BR" dirty="0" err="1"/>
              <a:t>to</a:t>
            </a:r>
            <a:r>
              <a:rPr lang="pt-BR" dirty="0"/>
              <a:t> make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for </a:t>
            </a:r>
            <a:r>
              <a:rPr lang="pt-BR" dirty="0" err="1"/>
              <a:t>Letraset's</a:t>
            </a:r>
            <a:r>
              <a:rPr lang="pt-BR" dirty="0"/>
              <a:t> Body </a:t>
            </a:r>
            <a:r>
              <a:rPr lang="pt-BR" dirty="0" err="1"/>
              <a:t>Type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. It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survived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only</a:t>
            </a:r>
            <a:r>
              <a:rPr lang="pt-BR" dirty="0"/>
              <a:t> </a:t>
            </a:r>
            <a:r>
              <a:rPr lang="pt-BR" dirty="0" err="1"/>
              <a:t>many</a:t>
            </a:r>
            <a:r>
              <a:rPr lang="pt-BR" dirty="0"/>
              <a:t> </a:t>
            </a:r>
            <a:r>
              <a:rPr lang="pt-BR" dirty="0" err="1"/>
              <a:t>decades</a:t>
            </a:r>
            <a:r>
              <a:rPr lang="pt-BR" dirty="0"/>
              <a:t>, </a:t>
            </a:r>
            <a:r>
              <a:rPr lang="pt-BR" dirty="0" err="1"/>
              <a:t>but</a:t>
            </a:r>
            <a:r>
              <a:rPr lang="pt-BR" dirty="0"/>
              <a:t> </a:t>
            </a:r>
            <a:r>
              <a:rPr lang="pt-BR" dirty="0" err="1"/>
              <a:t>also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leap</a:t>
            </a:r>
            <a:r>
              <a:rPr lang="pt-BR" dirty="0"/>
              <a:t> </a:t>
            </a:r>
            <a:r>
              <a:rPr lang="pt-BR" dirty="0" err="1"/>
              <a:t>into</a:t>
            </a:r>
            <a:r>
              <a:rPr lang="pt-BR" dirty="0"/>
              <a:t> </a:t>
            </a:r>
            <a:r>
              <a:rPr lang="pt-BR" dirty="0" err="1"/>
              <a:t>electronic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, </a:t>
            </a:r>
            <a:r>
              <a:rPr lang="pt-BR" dirty="0" err="1"/>
              <a:t>remaining</a:t>
            </a:r>
            <a:r>
              <a:rPr lang="pt-BR" dirty="0"/>
              <a:t> </a:t>
            </a:r>
            <a:r>
              <a:rPr lang="pt-BR" dirty="0" err="1"/>
              <a:t>essentially</a:t>
            </a:r>
            <a:r>
              <a:rPr lang="pt-BR" dirty="0"/>
              <a:t> </a:t>
            </a:r>
            <a:r>
              <a:rPr lang="pt-BR" dirty="0" err="1"/>
              <a:t>unchanged</a:t>
            </a:r>
            <a:r>
              <a:rPr lang="pt-BR" dirty="0"/>
              <a:t>. It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popularised</a:t>
            </a:r>
            <a:r>
              <a:rPr lang="pt-BR" dirty="0"/>
              <a:t> </a:t>
            </a:r>
            <a:r>
              <a:rPr lang="pt-BR" dirty="0" err="1"/>
              <a:t>thanks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more </a:t>
            </a:r>
            <a:r>
              <a:rPr lang="pt-BR" dirty="0" err="1"/>
              <a:t>recently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desktop </a:t>
            </a:r>
            <a:r>
              <a:rPr lang="pt-BR" dirty="0" err="1"/>
              <a:t>publishing</a:t>
            </a:r>
            <a:r>
              <a:rPr lang="pt-BR" dirty="0"/>
              <a:t> software like </a:t>
            </a:r>
            <a:r>
              <a:rPr lang="pt-BR" dirty="0" err="1"/>
              <a:t>Aldus</a:t>
            </a:r>
            <a:r>
              <a:rPr lang="pt-BR" dirty="0"/>
              <a:t> PageMaker </a:t>
            </a:r>
            <a:r>
              <a:rPr lang="pt-BR" dirty="0" err="1"/>
              <a:t>and</a:t>
            </a:r>
            <a:r>
              <a:rPr lang="pt-BR" dirty="0"/>
              <a:t> Microsoft Word </a:t>
            </a:r>
            <a:r>
              <a:rPr lang="pt-BR" dirty="0" err="1"/>
              <a:t>including</a:t>
            </a:r>
            <a:r>
              <a:rPr lang="pt-BR" dirty="0"/>
              <a:t> </a:t>
            </a:r>
            <a:r>
              <a:rPr lang="pt-BR" dirty="0" err="1"/>
              <a:t>versions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Ipsum.</a:t>
            </a:r>
          </a:p>
          <a:p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337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0692DB5-286F-F18A-07F1-83826B7D1F6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958451" y="2014918"/>
            <a:ext cx="6864750" cy="695032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724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0745D09-D42B-AEC3-1AF1-955FD8EB36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0162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960439D5-F705-899C-BF2F-8E2278FD44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02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6AD5F106-67E8-07A8-119C-13D399238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BF87685-FC6F-02D8-577C-5168F1700F1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6849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53ECC3-02A0-EB08-B3B5-1A36AD569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AC5A96-6DD9-32CF-A7A4-81B8F075F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9674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16C51F-AE78-344E-AAE8-F8F5A0615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47219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111</Words>
  <Application>Microsoft Office PowerPoint</Application>
  <PresentationFormat>Widescreen</PresentationFormat>
  <Paragraphs>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1- 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CBFos</dc:creator>
  <cp:lastModifiedBy>TERESA FUSARO</cp:lastModifiedBy>
  <cp:revision>35</cp:revision>
  <dcterms:created xsi:type="dcterms:W3CDTF">2025-01-14T01:43:27Z</dcterms:created>
  <dcterms:modified xsi:type="dcterms:W3CDTF">2026-08-06T22:24:16Z</dcterms:modified>
</cp:coreProperties>
</file>