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70" r:id="rId3"/>
    <p:sldId id="271" r:id="rId4"/>
    <p:sldId id="272" r:id="rId5"/>
    <p:sldId id="273" r:id="rId6"/>
    <p:sldId id="276" r:id="rId7"/>
    <p:sldId id="274" r:id="rId8"/>
    <p:sldId id="27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1D9"/>
    <a:srgbClr val="FEFEFE"/>
    <a:srgbClr val="00B0E2"/>
    <a:srgbClr val="22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56F684-505D-4FFA-AC66-52036087427D}" v="3" dt="2026-08-06T22:35:30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3354" autoAdjust="0"/>
    <p:restoredTop sz="94675" autoAdjust="0"/>
  </p:normalViewPr>
  <p:slideViewPr>
    <p:cSldViewPr snapToGrid="0">
      <p:cViewPr varScale="1">
        <p:scale>
          <a:sx n="93" d="100"/>
          <a:sy n="93" d="100"/>
        </p:scale>
        <p:origin x="30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49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53671-967A-4A6E-AB06-A9651DE72EBD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C89C3-CC65-47CD-8B2B-FFA849256B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46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7D82DCF-1383-438F-0C17-3F4348A598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9D8F6DC-9BCE-9B1D-6F3E-6663E253C8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393" y="2090450"/>
            <a:ext cx="6550072" cy="20562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pt-BR" sz="3200" b="1" spc="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pt-BR" dirty="0"/>
              <a:t>INSERIR O TÍTULO DO ARTIGO XXXXXXXXXX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A8462AD3-B2E3-5A87-7392-5DD08EF7E6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393" y="4229797"/>
            <a:ext cx="6550072" cy="20562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Inserir autores.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F251016-83DD-6CBF-FC52-12CFB3EBA8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26" y="2133716"/>
            <a:ext cx="4050188" cy="132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3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D212776-ADC3-7985-C896-6AAC8652F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2BBEAB7-6AEA-67E5-1804-2A75E4454D41}"/>
              </a:ext>
            </a:extLst>
          </p:cNvPr>
          <p:cNvSpPr/>
          <p:nvPr userDrawn="1"/>
        </p:nvSpPr>
        <p:spPr>
          <a:xfrm>
            <a:off x="10352216" y="5688227"/>
            <a:ext cx="1738184" cy="963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586DF9F-6599-D2ED-99F3-EAD96B864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079" y="398987"/>
            <a:ext cx="8582282" cy="677974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DCDD272D-001B-2CDF-5C2D-537E5BA86F1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360" y="1168400"/>
            <a:ext cx="11109960" cy="548365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8645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C1E05A8-C8A1-EED5-CE60-69FFB4FDBC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FB74372-581F-679E-A06D-6E96D64EBD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000" y="0"/>
            <a:ext cx="5580000" cy="454481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1889" y="205610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35191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5C6D42E-1ABB-22D8-56EE-51F094FF4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956CA18-5BE2-6060-4003-C38DAEFD9D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8364" y="2039631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97568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F5E0494-544F-D5BA-7BB3-2F01044B93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E3CEFD4-DC29-7C3C-CE15-0DBE575059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0127" y="2031394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1479203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E1BBB4-260F-0009-1BB5-4C7499805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8451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09BA12E9-F156-66D9-0CF4-885F2F2DF3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5913" y="209550"/>
            <a:ext cx="4046537" cy="468788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8703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EDE2A37-5AE0-6E3B-E56C-B9265BBBAF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5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93460CF-E6ED-32A6-C3C4-19200DA86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D64405B4-BB46-E071-7799-6E0CD95C45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9800" y="205946"/>
            <a:ext cx="8170949" cy="840989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5177F352-BFF8-9F61-F7F1-E4671BF87C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9800" y="1293340"/>
            <a:ext cx="10876471" cy="535871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504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B93D8C0-6DD8-520E-4AE0-9C5A172D1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86ECF3-F83F-1AAC-B16F-05C97EC9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7111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22C833-8DB9-0603-0128-315D0E13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0CB191-FE03-F39C-EC50-EE81DF81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E8FFA5-21E9-DCCE-0537-97FD9ACDB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6839-DBE4-429B-B713-740319A7CD9C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6CA46-0403-105C-F875-D6CBD03B9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F681E-E504-CF51-4597-92BE03ED3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08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7" r:id="rId2"/>
    <p:sldLayoutId id="2147483649" r:id="rId3"/>
    <p:sldLayoutId id="2147483664" r:id="rId4"/>
    <p:sldLayoutId id="2147483665" r:id="rId5"/>
    <p:sldLayoutId id="2147483666" r:id="rId6"/>
    <p:sldLayoutId id="2147483662" r:id="rId7"/>
    <p:sldLayoutId id="2147483654" r:id="rId8"/>
    <p:sldLayoutId id="214748365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64A47-3527-442E-864C-9622958B5B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C1FCAB-588B-779C-B782-C730BE21AF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732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B532F-5D12-AEDD-FA94-A46DE779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1- 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9AA4B4-D78C-EA77-63F9-01A2697E5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938" indent="355600"/>
            <a:r>
              <a:rPr lang="pt-BR" b="1" dirty="0" err="1"/>
              <a:t>Lorem</a:t>
            </a:r>
            <a:r>
              <a:rPr lang="pt-BR" b="1" dirty="0"/>
              <a:t> Ipsum</a:t>
            </a:r>
            <a:r>
              <a:rPr lang="pt-BR" dirty="0"/>
              <a:t> 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simply</a:t>
            </a:r>
            <a:r>
              <a:rPr lang="pt-BR" dirty="0"/>
              <a:t>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printing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 </a:t>
            </a:r>
            <a:r>
              <a:rPr lang="pt-BR" dirty="0" err="1"/>
              <a:t>industry</a:t>
            </a:r>
            <a:r>
              <a:rPr lang="pt-BR" dirty="0"/>
              <a:t>. </a:t>
            </a: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been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industry's</a:t>
            </a:r>
            <a:r>
              <a:rPr lang="pt-BR" dirty="0"/>
              <a:t> standard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ever</a:t>
            </a:r>
            <a:r>
              <a:rPr lang="pt-BR" dirty="0"/>
              <a:t> </a:t>
            </a:r>
            <a:r>
              <a:rPr lang="pt-BR" dirty="0" err="1"/>
              <a:t>since</a:t>
            </a:r>
            <a:r>
              <a:rPr lang="pt-BR" dirty="0"/>
              <a:t> 1966, </a:t>
            </a:r>
            <a:r>
              <a:rPr lang="pt-BR" dirty="0" err="1"/>
              <a:t>when</a:t>
            </a:r>
            <a:r>
              <a:rPr lang="pt-BR" dirty="0"/>
              <a:t> designers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Letraset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James Mosley,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librarian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St</a:t>
            </a:r>
            <a:r>
              <a:rPr lang="pt-BR" dirty="0"/>
              <a:t> Bride </a:t>
            </a:r>
            <a:r>
              <a:rPr lang="pt-BR" dirty="0" err="1"/>
              <a:t>Printing</a:t>
            </a:r>
            <a:r>
              <a:rPr lang="pt-BR" dirty="0"/>
              <a:t> Library in London, </a:t>
            </a:r>
            <a:r>
              <a:rPr lang="pt-BR" dirty="0" err="1"/>
              <a:t>took</a:t>
            </a:r>
            <a:r>
              <a:rPr lang="pt-BR" dirty="0"/>
              <a:t> a 1914 Cicero </a:t>
            </a:r>
            <a:r>
              <a:rPr lang="pt-BR" dirty="0" err="1"/>
              <a:t>translation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scrambled</a:t>
            </a:r>
            <a:r>
              <a:rPr lang="pt-BR" dirty="0"/>
              <a:t> it </a:t>
            </a:r>
            <a:r>
              <a:rPr lang="pt-BR" dirty="0" err="1"/>
              <a:t>to</a:t>
            </a:r>
            <a:r>
              <a:rPr lang="pt-BR" dirty="0"/>
              <a:t> make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for </a:t>
            </a:r>
            <a:r>
              <a:rPr lang="pt-BR" dirty="0" err="1"/>
              <a:t>Letraset's</a:t>
            </a:r>
            <a:r>
              <a:rPr lang="pt-BR" dirty="0"/>
              <a:t> Body </a:t>
            </a:r>
            <a:r>
              <a:rPr lang="pt-BR" dirty="0" err="1"/>
              <a:t>Type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. It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survived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only</a:t>
            </a:r>
            <a:r>
              <a:rPr lang="pt-BR" dirty="0"/>
              <a:t> </a:t>
            </a:r>
            <a:r>
              <a:rPr lang="pt-BR" dirty="0" err="1"/>
              <a:t>many</a:t>
            </a:r>
            <a:r>
              <a:rPr lang="pt-BR" dirty="0"/>
              <a:t> </a:t>
            </a:r>
            <a:r>
              <a:rPr lang="pt-BR" dirty="0" err="1"/>
              <a:t>decades</a:t>
            </a:r>
            <a:r>
              <a:rPr lang="pt-BR" dirty="0"/>
              <a:t>, </a:t>
            </a:r>
            <a:r>
              <a:rPr lang="pt-BR" dirty="0" err="1"/>
              <a:t>but</a:t>
            </a:r>
            <a:r>
              <a:rPr lang="pt-BR" dirty="0"/>
              <a:t> </a:t>
            </a:r>
            <a:r>
              <a:rPr lang="pt-BR" dirty="0" err="1"/>
              <a:t>also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leap</a:t>
            </a:r>
            <a:r>
              <a:rPr lang="pt-BR" dirty="0"/>
              <a:t> </a:t>
            </a:r>
            <a:r>
              <a:rPr lang="pt-BR" dirty="0" err="1"/>
              <a:t>into</a:t>
            </a:r>
            <a:r>
              <a:rPr lang="pt-BR" dirty="0"/>
              <a:t> </a:t>
            </a:r>
            <a:r>
              <a:rPr lang="pt-BR" dirty="0" err="1"/>
              <a:t>electronic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, </a:t>
            </a:r>
            <a:r>
              <a:rPr lang="pt-BR" dirty="0" err="1"/>
              <a:t>remaining</a:t>
            </a:r>
            <a:r>
              <a:rPr lang="pt-BR" dirty="0"/>
              <a:t> </a:t>
            </a:r>
            <a:r>
              <a:rPr lang="pt-BR" dirty="0" err="1"/>
              <a:t>essentially</a:t>
            </a:r>
            <a:r>
              <a:rPr lang="pt-BR" dirty="0"/>
              <a:t> </a:t>
            </a:r>
            <a:r>
              <a:rPr lang="pt-BR" dirty="0" err="1"/>
              <a:t>unchanged</a:t>
            </a:r>
            <a:r>
              <a:rPr lang="pt-BR" dirty="0"/>
              <a:t>. It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popularised</a:t>
            </a:r>
            <a:r>
              <a:rPr lang="pt-BR" dirty="0"/>
              <a:t> </a:t>
            </a:r>
            <a:r>
              <a:rPr lang="pt-BR" dirty="0" err="1"/>
              <a:t>thanks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more </a:t>
            </a:r>
            <a:r>
              <a:rPr lang="pt-BR" dirty="0" err="1"/>
              <a:t>recently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desktop </a:t>
            </a:r>
            <a:r>
              <a:rPr lang="pt-BR" dirty="0" err="1"/>
              <a:t>publishing</a:t>
            </a:r>
            <a:r>
              <a:rPr lang="pt-BR" dirty="0"/>
              <a:t> software like </a:t>
            </a:r>
            <a:r>
              <a:rPr lang="pt-BR" dirty="0" err="1"/>
              <a:t>Aldus</a:t>
            </a:r>
            <a:r>
              <a:rPr lang="pt-BR" dirty="0"/>
              <a:t> PageMaker </a:t>
            </a:r>
            <a:r>
              <a:rPr lang="pt-BR" dirty="0" err="1"/>
              <a:t>and</a:t>
            </a:r>
            <a:r>
              <a:rPr lang="pt-BR" dirty="0"/>
              <a:t> Microsoft Word </a:t>
            </a:r>
            <a:r>
              <a:rPr lang="pt-BR" dirty="0" err="1"/>
              <a:t>including</a:t>
            </a:r>
            <a:r>
              <a:rPr lang="pt-BR" dirty="0"/>
              <a:t> </a:t>
            </a:r>
            <a:r>
              <a:rPr lang="pt-BR" dirty="0" err="1"/>
              <a:t>versions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Ipsum.</a:t>
            </a:r>
          </a:p>
          <a:p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337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0692DB5-286F-F18A-07F1-83826B7D1F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724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52B003F6-2710-EFBF-4C58-9C4F10EBAA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25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9EDCB645-16B7-BB35-BC04-B8A74DEA2A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2000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D82F4905-AFF1-7DC5-F485-38094AB779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B67CD29-52B9-A298-F71D-C8DCBC67EC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798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915D75-EBA1-48B6-3D8A-D92AE97A5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DEF6B5-4E7B-81D7-BAD8-E06145792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5808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E04C1C-2527-DC6F-34C2-B28D3C0F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723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111</Words>
  <Application>Microsoft Office PowerPoint</Application>
  <PresentationFormat>Widescreen</PresentationFormat>
  <Paragraphs>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1- 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CBFos</dc:creator>
  <cp:lastModifiedBy>TERESA FUSARO</cp:lastModifiedBy>
  <cp:revision>37</cp:revision>
  <dcterms:created xsi:type="dcterms:W3CDTF">2025-01-14T01:43:27Z</dcterms:created>
  <dcterms:modified xsi:type="dcterms:W3CDTF">2026-08-06T22:35:30Z</dcterms:modified>
</cp:coreProperties>
</file>