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C4972D-F335-4067-9C4F-A10E57A0D087}" v="4" dt="2026-08-06T22:28:33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94675" autoAdjust="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FUSARO" userId="33c2d214e1b91701" providerId="LiveId" clId="{DF26C158-6D10-4836-B071-A6D27688BA62}"/>
    <pc:docChg chg="undo custSel modSld modMainMaster">
      <pc:chgData name="TERESA FUSARO" userId="33c2d214e1b91701" providerId="LiveId" clId="{DF26C158-6D10-4836-B071-A6D27688BA62}" dt="2026-08-06T22:30:02.553" v="37" actId="167"/>
      <pc:docMkLst>
        <pc:docMk/>
      </pc:docMkLst>
      <pc:sldChg chg="addSp delSp modSp mod">
        <pc:chgData name="TERESA FUSARO" userId="33c2d214e1b91701" providerId="LiveId" clId="{DF26C158-6D10-4836-B071-A6D27688BA62}" dt="2026-08-06T22:28:39.424" v="6"/>
        <pc:sldMkLst>
          <pc:docMk/>
          <pc:sldMk cId="623370295" sldId="270"/>
        </pc:sldMkLst>
        <pc:spChg chg="add del mod">
          <ac:chgData name="TERESA FUSARO" userId="33c2d214e1b91701" providerId="LiveId" clId="{DF26C158-6D10-4836-B071-A6D27688BA62}" dt="2026-08-06T22:28:39.424" v="6"/>
          <ac:spMkLst>
            <pc:docMk/>
            <pc:sldMk cId="623370295" sldId="270"/>
            <ac:spMk id="4" creationId="{12E0C93C-9AAC-96AA-B1DD-4C050A0BE8ED}"/>
          </ac:spMkLst>
        </pc:spChg>
      </pc:sldChg>
      <pc:sldMasterChg chg="modSldLayout sldLayoutOrd">
        <pc:chgData name="TERESA FUSARO" userId="33c2d214e1b91701" providerId="LiveId" clId="{DF26C158-6D10-4836-B071-A6D27688BA62}" dt="2026-08-06T22:30:02.553" v="37" actId="167"/>
        <pc:sldMasterMkLst>
          <pc:docMk/>
          <pc:sldMasterMk cId="1849087823" sldId="2147483648"/>
        </pc:sldMasterMkLst>
        <pc:sldLayoutChg chg="delSp mod ord">
          <pc:chgData name="TERESA FUSARO" userId="33c2d214e1b91701" providerId="LiveId" clId="{DF26C158-6D10-4836-B071-A6D27688BA62}" dt="2026-08-06T22:27:15.241" v="1" actId="20578"/>
          <pc:sldLayoutMkLst>
            <pc:docMk/>
            <pc:sldMasterMk cId="1849087823" sldId="2147483648"/>
            <pc:sldLayoutMk cId="215047544" sldId="2147483654"/>
          </pc:sldLayoutMkLst>
          <pc:picChg chg="del">
            <ac:chgData name="TERESA FUSARO" userId="33c2d214e1b91701" providerId="LiveId" clId="{DF26C158-6D10-4836-B071-A6D27688BA62}" dt="2026-08-06T22:27:11.590" v="0" actId="478"/>
            <ac:picMkLst>
              <pc:docMk/>
              <pc:sldMasterMk cId="1849087823" sldId="2147483648"/>
              <pc:sldLayoutMk cId="215047544" sldId="2147483654"/>
              <ac:picMk id="2" creationId="{EA7953FB-B1CB-65AB-7AA1-702522F51073}"/>
            </ac:picMkLst>
          </pc:picChg>
        </pc:sldLayoutChg>
        <pc:sldLayoutChg chg="addSp delSp modSp mod">
          <pc:chgData name="TERESA FUSARO" userId="33c2d214e1b91701" providerId="LiveId" clId="{DF26C158-6D10-4836-B071-A6D27688BA62}" dt="2026-08-06T22:30:02.553" v="37" actId="167"/>
          <pc:sldLayoutMkLst>
            <pc:docMk/>
            <pc:sldMasterMk cId="1849087823" sldId="2147483648"/>
            <pc:sldLayoutMk cId="2186455158" sldId="2147483657"/>
          </pc:sldLayoutMkLst>
          <pc:grpChg chg="del">
            <ac:chgData name="TERESA FUSARO" userId="33c2d214e1b91701" providerId="LiveId" clId="{DF26C158-6D10-4836-B071-A6D27688BA62}" dt="2026-08-06T22:29:54.568" v="35" actId="478"/>
            <ac:grpSpMkLst>
              <pc:docMk/>
              <pc:sldMasterMk cId="1849087823" sldId="2147483648"/>
              <pc:sldLayoutMk cId="2186455158" sldId="2147483657"/>
              <ac:grpSpMk id="6" creationId="{0134DECF-2D46-D378-3710-98249C3E7344}"/>
            </ac:grpSpMkLst>
          </pc:grpChg>
          <pc:picChg chg="mod">
            <ac:chgData name="TERESA FUSARO" userId="33c2d214e1b91701" providerId="LiveId" clId="{DF26C158-6D10-4836-B071-A6D27688BA62}" dt="2026-08-06T22:29:30.159" v="32" actId="1036"/>
            <ac:picMkLst>
              <pc:docMk/>
              <pc:sldMasterMk cId="1849087823" sldId="2147483648"/>
              <pc:sldLayoutMk cId="2186455158" sldId="2147483657"/>
              <ac:picMk id="3" creationId="{93DBD350-90B9-4DA6-62CF-EFB677BB1440}"/>
            </ac:picMkLst>
          </pc:picChg>
          <pc:picChg chg="add ord">
            <ac:chgData name="TERESA FUSARO" userId="33c2d214e1b91701" providerId="LiveId" clId="{DF26C158-6D10-4836-B071-A6D27688BA62}" dt="2026-08-06T22:30:02.553" v="37" actId="167"/>
            <ac:picMkLst>
              <pc:docMk/>
              <pc:sldMasterMk cId="1849087823" sldId="2147483648"/>
              <pc:sldLayoutMk cId="2186455158" sldId="2147483657"/>
              <ac:picMk id="7" creationId="{23EAE7EB-4D78-0BAF-DA4D-57333F33211A}"/>
            </ac:picMkLst>
          </pc:picChg>
        </pc:sldLayoutChg>
        <pc:sldLayoutChg chg="addSp delSp mod">
          <pc:chgData name="TERESA FUSARO" userId="33c2d214e1b91701" providerId="LiveId" clId="{DF26C158-6D10-4836-B071-A6D27688BA62}" dt="2026-08-06T22:29:48.308" v="34" actId="22"/>
          <pc:sldLayoutMkLst>
            <pc:docMk/>
            <pc:sldMasterMk cId="1849087823" sldId="2147483648"/>
            <pc:sldLayoutMk cId="765250831" sldId="2147483662"/>
          </pc:sldLayoutMkLst>
          <pc:picChg chg="del">
            <ac:chgData name="TERESA FUSARO" userId="33c2d214e1b91701" providerId="LiveId" clId="{DF26C158-6D10-4836-B071-A6D27688BA62}" dt="2026-08-06T22:27:20.664" v="2" actId="478"/>
            <ac:picMkLst>
              <pc:docMk/>
              <pc:sldMasterMk cId="1849087823" sldId="2147483648"/>
              <pc:sldLayoutMk cId="765250831" sldId="2147483662"/>
              <ac:picMk id="2" creationId="{3A96F4F6-C4B8-BCC2-0AF9-6078EAA2E113}"/>
            </ac:picMkLst>
          </pc:picChg>
          <pc:picChg chg="add del">
            <ac:chgData name="TERESA FUSARO" userId="33c2d214e1b91701" providerId="LiveId" clId="{DF26C158-6D10-4836-B071-A6D27688BA62}" dt="2026-08-06T22:29:07.673" v="29" actId="478"/>
            <ac:picMkLst>
              <pc:docMk/>
              <pc:sldMasterMk cId="1849087823" sldId="2147483648"/>
              <pc:sldLayoutMk cId="765250831" sldId="2147483662"/>
              <ac:picMk id="4" creationId="{B33EFEF1-CDCC-DC19-F5A2-2759735E3DD3}"/>
            </ac:picMkLst>
          </pc:picChg>
          <pc:picChg chg="add del">
            <ac:chgData name="TERESA FUSARO" userId="33c2d214e1b91701" providerId="LiveId" clId="{DF26C158-6D10-4836-B071-A6D27688BA62}" dt="2026-08-06T22:29:40.066" v="33" actId="478"/>
            <ac:picMkLst>
              <pc:docMk/>
              <pc:sldMasterMk cId="1849087823" sldId="2147483648"/>
              <pc:sldLayoutMk cId="765250831" sldId="2147483662"/>
              <ac:picMk id="6" creationId="{D8FA9C0A-3A5C-64B3-7666-77683563D9AC}"/>
            </ac:picMkLst>
          </pc:picChg>
          <pc:picChg chg="add">
            <ac:chgData name="TERESA FUSARO" userId="33c2d214e1b91701" providerId="LiveId" clId="{DF26C158-6D10-4836-B071-A6D27688BA62}" dt="2026-08-06T22:29:48.308" v="34" actId="22"/>
            <ac:picMkLst>
              <pc:docMk/>
              <pc:sldMasterMk cId="1849087823" sldId="2147483648"/>
              <pc:sldLayoutMk cId="765250831" sldId="2147483662"/>
              <ac:picMk id="8" creationId="{CAA5B5C6-D9E7-1BF2-D01A-72ABFBDD472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4AD2BF8-7586-3634-1C28-2C2533F4AE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7012ABB-4289-113A-7355-1EB6164884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35" y="2090450"/>
            <a:ext cx="4053016" cy="207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3EAE7EB-4D78-0BAF-DA4D-57333F3321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ABE9716-4EE2-544F-DF8F-F314D11F4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7BD6615-C581-BD47-12EE-E423C5941F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651" y="2272405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723DC68-B2C4-1D4D-AF35-78A6A9FCE7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5CAA145-992B-C9F8-56C6-1163286BDE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0127" y="2122010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48065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10128C5-E4CF-3668-2A5B-30BF5524F4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A3F9059-AC73-6462-825E-33F042E6FC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6030" y="2056107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53068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552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AA5B5C6-D9E7-1BF2-D01A-72ABFBDD4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67" r:id="rId6"/>
    <p:sldLayoutId id="2147483662" r:id="rId7"/>
    <p:sldLayoutId id="2147483651" r:id="rId8"/>
    <p:sldLayoutId id="214748365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CCBD7356-106B-5D04-D7A6-17C64F55FC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64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9A04039-0E67-22F4-7780-9527C14E05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56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F0CA57BD-232C-22E7-A901-DC4B129102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29A559C-6073-FF10-638B-1D6854D555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43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2DDB5-7F7A-5825-7BB4-095D9E6E4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770D15-50EE-A60A-EEAA-453BA2873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0830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49C09-955D-4E62-5D3C-F30FB503C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196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38</cp:revision>
  <dcterms:created xsi:type="dcterms:W3CDTF">2025-01-14T01:43:27Z</dcterms:created>
  <dcterms:modified xsi:type="dcterms:W3CDTF">2026-08-06T22:30:10Z</dcterms:modified>
</cp:coreProperties>
</file>