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404050" cy="43205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117">
          <p15:clr>
            <a:srgbClr val="000000"/>
          </p15:clr>
        </p15:guide>
        <p15:guide id="2" pos="10206">
          <p15:clr>
            <a:srgbClr val="000000"/>
          </p15:clr>
        </p15:guide>
        <p15:guide id="3" pos="9751">
          <p15:clr>
            <a:srgbClr val="747775"/>
          </p15:clr>
        </p15:guide>
        <p15:guide id="4" pos="10661">
          <p15:clr>
            <a:srgbClr val="747775"/>
          </p15:clr>
        </p15:guide>
        <p15:guide id="5" orient="horz" pos="454">
          <p15:clr>
            <a:srgbClr val="747775"/>
          </p15:clr>
        </p15:guide>
        <p15:guide id="6" orient="horz" pos="26082">
          <p15:clr>
            <a:srgbClr val="747775"/>
          </p15:clr>
        </p15:guide>
        <p15:guide id="7" pos="454">
          <p15:clr>
            <a:srgbClr val="747775"/>
          </p15:clr>
        </p15:guide>
        <p15:guide id="8" orient="horz" pos="14687">
          <p15:clr>
            <a:srgbClr val="747775"/>
          </p15:clr>
        </p15:guide>
        <p15:guide id="9" pos="19958">
          <p15:clr>
            <a:srgbClr val="747775"/>
          </p15:clr>
        </p15:guide>
        <p15:guide id="10" orient="horz" pos="5129">
          <p15:clr>
            <a:srgbClr val="747775"/>
          </p15:clr>
        </p15:guide>
        <p15:guide id="12" orient="horz" pos="25455">
          <p15:clr>
            <a:srgbClr val="747775"/>
          </p15:clr>
        </p15:guide>
        <p15:guide id="13" pos="555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URKuhTYu44qdoZYR9WXIebvxo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76C"/>
    <a:srgbClr val="F3F3F3"/>
    <a:srgbClr val="CEB383"/>
    <a:srgbClr val="074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A43A4-F3E5-5347-A721-B0285D8B85A5}" v="30" dt="2026-07-30T12:42:17.8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03"/>
    <p:restoredTop sz="94657"/>
  </p:normalViewPr>
  <p:slideViewPr>
    <p:cSldViewPr snapToGrid="0">
      <p:cViewPr>
        <p:scale>
          <a:sx n="38" d="100"/>
          <a:sy n="38" d="100"/>
        </p:scale>
        <p:origin x="2312" y="144"/>
      </p:cViewPr>
      <p:guideLst>
        <p:guide orient="horz" pos="14117"/>
        <p:guide pos="10206"/>
        <p:guide pos="9751"/>
        <p:guide pos="10661"/>
        <p:guide orient="horz" pos="454"/>
        <p:guide orient="horz" pos="26082"/>
        <p:guide pos="454"/>
        <p:guide orient="horz" pos="14687"/>
        <p:guide pos="19958"/>
        <p:guide orient="horz" pos="5129"/>
        <p:guide orient="horz" pos="25455"/>
        <p:guide pos="5551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6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handoutMaster" Target="handoutMasters/handout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728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userDrawn="1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E2AD0BAF-568F-253A-EFFF-85928ED70C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" y="6349"/>
            <a:ext cx="32400875" cy="4319693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847E247A-1F82-F9E7-D130-DF97F7A703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1520" y="5645424"/>
            <a:ext cx="15214333" cy="36834417"/>
          </a:xfrm>
          <a:prstGeom prst="roundRect">
            <a:avLst>
              <a:gd name="adj" fmla="val 5300"/>
            </a:avLst>
          </a:prstGeom>
          <a:solidFill>
            <a:srgbClr val="F3F3F3"/>
          </a:solidFill>
          <a:ln w="38100">
            <a:solidFill>
              <a:srgbClr val="CEB3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994CE327-F71D-B95E-065E-27A02D0534AF}"/>
              </a:ext>
            </a:extLst>
          </p:cNvPr>
          <p:cNvSpPr/>
          <p:nvPr/>
        </p:nvSpPr>
        <p:spPr>
          <a:xfrm>
            <a:off x="9590598" y="790371"/>
            <a:ext cx="22075472" cy="4056611"/>
          </a:xfrm>
          <a:prstGeom prst="roundRect">
            <a:avLst>
              <a:gd name="adj" fmla="val 20599"/>
            </a:avLst>
          </a:prstGeom>
          <a:solidFill>
            <a:srgbClr val="01476C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12;p3">
            <a:extLst>
              <a:ext uri="{FF2B5EF4-FFF2-40B4-BE49-F238E27FC236}">
                <a16:creationId xmlns:a16="http://schemas.microsoft.com/office/drawing/2014/main" id="{9CED3656-E59D-698A-024D-2220CC082CAB}"/>
              </a:ext>
            </a:extLst>
          </p:cNvPr>
          <p:cNvSpPr txBox="1">
            <a:spLocks/>
          </p:cNvSpPr>
          <p:nvPr/>
        </p:nvSpPr>
        <p:spPr>
          <a:xfrm>
            <a:off x="10284242" y="3137338"/>
            <a:ext cx="20508684" cy="103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6000" b="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dirty="0"/>
              <a:t>Autores (Arial 36)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39C7C3-8A82-102F-368B-562568AC6BE5}"/>
              </a:ext>
            </a:extLst>
          </p:cNvPr>
          <p:cNvSpPr txBox="1"/>
          <p:nvPr/>
        </p:nvSpPr>
        <p:spPr>
          <a:xfrm>
            <a:off x="10115058" y="1519117"/>
            <a:ext cx="20847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</a:rPr>
              <a:t>TÍTULO (ARIAL 60)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06E805D4-BB46-C6AC-B86E-D2AD862FF780}"/>
              </a:ext>
            </a:extLst>
          </p:cNvPr>
          <p:cNvSpPr txBox="1">
            <a:spLocks/>
          </p:cNvSpPr>
          <p:nvPr/>
        </p:nvSpPr>
        <p:spPr>
          <a:xfrm>
            <a:off x="1322614" y="7729573"/>
            <a:ext cx="13944599" cy="33951827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74D7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Todo o texto em letra Arial tamanho 28 ou superior (conforme a necessidade de informação a ser inserida), espaço simples, para permitir a visualização a 1m de distância.</a:t>
            </a:r>
            <a:br>
              <a:rPr lang="pt-BR" dirty="0"/>
            </a:br>
            <a:r>
              <a:rPr lang="pt-BR" dirty="0"/>
              <a:t>Os autores podem dividir em quantas caixas e subtítulos quiserem. Podem e devem ilustrar, para chamar maior atenção para o banner.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8C5E7510-7749-F14A-DD53-49DFBDE8C661}"/>
              </a:ext>
            </a:extLst>
          </p:cNvPr>
          <p:cNvSpPr>
            <a:spLocks/>
          </p:cNvSpPr>
          <p:nvPr/>
        </p:nvSpPr>
        <p:spPr>
          <a:xfrm>
            <a:off x="16455224" y="5645425"/>
            <a:ext cx="15214333" cy="35536441"/>
          </a:xfrm>
          <a:prstGeom prst="roundRect">
            <a:avLst>
              <a:gd name="adj" fmla="val 5300"/>
            </a:avLst>
          </a:prstGeom>
          <a:solidFill>
            <a:srgbClr val="F3F3F3"/>
          </a:solidFill>
          <a:ln w="38100">
            <a:solidFill>
              <a:srgbClr val="CEB3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74EA6AD9-5AF2-2AE2-CB25-E0BEFD1CF595}"/>
              </a:ext>
            </a:extLst>
          </p:cNvPr>
          <p:cNvSpPr txBox="1">
            <a:spLocks/>
          </p:cNvSpPr>
          <p:nvPr/>
        </p:nvSpPr>
        <p:spPr>
          <a:xfrm>
            <a:off x="17087852" y="6088567"/>
            <a:ext cx="13944599" cy="2556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0"/>
              <a:buFont typeface="Calibri"/>
              <a:buNone/>
              <a:defRPr sz="2800" b="0" i="0" u="none" strike="noStrike" cap="none">
                <a:solidFill>
                  <a:srgbClr val="074D7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Todo o texto em letra Arial tamanho 28 ou superior (conforme a necessidade de informação a ser inserida), espaço simples, para permitir a visualização a 1m de distância.</a:t>
            </a:r>
            <a:br>
              <a:rPr lang="pt-BR" dirty="0"/>
            </a:br>
            <a:r>
              <a:rPr lang="pt-BR" dirty="0"/>
              <a:t>Os autores podem dividir em quantas caixas e subtítulos quiserem. Podem e devem ilustrar, para chamar maior atenção para o banner.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F7FFB130-8FBE-81A2-4E5F-717DF68BA37F}"/>
              </a:ext>
            </a:extLst>
          </p:cNvPr>
          <p:cNvSpPr/>
          <p:nvPr/>
        </p:nvSpPr>
        <p:spPr>
          <a:xfrm>
            <a:off x="16458197" y="29342909"/>
            <a:ext cx="15214333" cy="1490871"/>
          </a:xfrm>
          <a:prstGeom prst="roundRect">
            <a:avLst>
              <a:gd name="adj" fmla="val 50000"/>
            </a:avLst>
          </a:prstGeom>
          <a:solidFill>
            <a:srgbClr val="01476C"/>
          </a:solidFill>
          <a:ln w="38100">
            <a:solidFill>
              <a:srgbClr val="CEB3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oogle Shape;12;p3">
            <a:extLst>
              <a:ext uri="{FF2B5EF4-FFF2-40B4-BE49-F238E27FC236}">
                <a16:creationId xmlns:a16="http://schemas.microsoft.com/office/drawing/2014/main" id="{C1B9F795-8514-7E6A-E5AF-1F451702BECC}"/>
              </a:ext>
            </a:extLst>
          </p:cNvPr>
          <p:cNvSpPr txBox="1">
            <a:spLocks/>
          </p:cNvSpPr>
          <p:nvPr/>
        </p:nvSpPr>
        <p:spPr>
          <a:xfrm>
            <a:off x="17093064" y="29505959"/>
            <a:ext cx="13944599" cy="116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6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4800" dirty="0"/>
              <a:t>CONCLUSÃO</a:t>
            </a: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id="{D70A1DBE-BDA5-FF39-69C5-26DB58799573}"/>
              </a:ext>
            </a:extLst>
          </p:cNvPr>
          <p:cNvSpPr txBox="1">
            <a:spLocks/>
          </p:cNvSpPr>
          <p:nvPr/>
        </p:nvSpPr>
        <p:spPr>
          <a:xfrm>
            <a:off x="17017511" y="31233002"/>
            <a:ext cx="13944599" cy="930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0"/>
              <a:buFont typeface="Calibri"/>
              <a:buNone/>
              <a:defRPr sz="2800" b="0" i="0" u="none" strike="noStrike" cap="none">
                <a:solidFill>
                  <a:srgbClr val="074D7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Todo o texto em letra Arial tamanho 28 ou superior (conforme a necessidade de informação a ser inserida), espaço simples, para permitir a visualização a 1m de distância.</a:t>
            </a:r>
            <a:br>
              <a:rPr lang="pt-BR" dirty="0"/>
            </a:br>
            <a:r>
              <a:rPr lang="pt-BR" dirty="0"/>
              <a:t>Os autores podem dividir em quantas caixas e subtítulos quiserem. Podem e devem ilustrar, para chamar maior atenção para o banner.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ADB7987A-5D79-1423-37F9-993DB4EEC8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1520" y="5645424"/>
            <a:ext cx="15214333" cy="1490871"/>
          </a:xfrm>
          <a:prstGeom prst="roundRect">
            <a:avLst>
              <a:gd name="adj" fmla="val 50000"/>
            </a:avLst>
          </a:prstGeom>
          <a:solidFill>
            <a:srgbClr val="01476C"/>
          </a:solidFill>
          <a:ln w="38100">
            <a:solidFill>
              <a:srgbClr val="CEB3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12;p3">
            <a:extLst>
              <a:ext uri="{FF2B5EF4-FFF2-40B4-BE49-F238E27FC236}">
                <a16:creationId xmlns:a16="http://schemas.microsoft.com/office/drawing/2014/main" id="{1A7D446C-E601-D1EE-9F07-9CD46E894DDE}"/>
              </a:ext>
            </a:extLst>
          </p:cNvPr>
          <p:cNvSpPr txBox="1">
            <a:spLocks/>
          </p:cNvSpPr>
          <p:nvPr/>
        </p:nvSpPr>
        <p:spPr>
          <a:xfrm>
            <a:off x="1322614" y="5808474"/>
            <a:ext cx="13944599" cy="116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6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4800" dirty="0"/>
              <a:t>TÍTULO (ARIAL 48)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187</Words>
  <Application>Microsoft Macintosh PowerPoint</Application>
  <PresentationFormat>Personalizar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Machado</dc:creator>
  <cp:lastModifiedBy>Daniel Correia da Silva</cp:lastModifiedBy>
  <cp:revision>44</cp:revision>
  <dcterms:created xsi:type="dcterms:W3CDTF">2025-03-31T12:00:19Z</dcterms:created>
  <dcterms:modified xsi:type="dcterms:W3CDTF">2026-08-03T17:41:02Z</dcterms:modified>
</cp:coreProperties>
</file>