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9" r:id="rId2"/>
    <p:sldId id="270" r:id="rId3"/>
    <p:sldId id="271" r:id="rId4"/>
    <p:sldId id="272" r:id="rId5"/>
    <p:sldId id="273" r:id="rId6"/>
    <p:sldId id="276" r:id="rId7"/>
    <p:sldId id="274" r:id="rId8"/>
    <p:sldId id="275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1D9"/>
    <a:srgbClr val="FEFEFE"/>
    <a:srgbClr val="00B0E2"/>
    <a:srgbClr val="22A5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006D35-5F44-4092-9903-C077C08A1203}" v="3" dt="2026-08-06T22:38:01.3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54" autoAdjust="0"/>
    <p:restoredTop sz="94675" autoAdjust="0"/>
  </p:normalViewPr>
  <p:slideViewPr>
    <p:cSldViewPr snapToGrid="0">
      <p:cViewPr varScale="1">
        <p:scale>
          <a:sx n="93" d="100"/>
          <a:sy n="93" d="100"/>
        </p:scale>
        <p:origin x="302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491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ESA FUSARO" userId="33c2d214e1b91701" providerId="LiveId" clId="{DF26C158-6D10-4836-B071-A6D27688BA62}"/>
    <pc:docChg chg="custSel modMainMaster">
      <pc:chgData name="TERESA FUSARO" userId="33c2d214e1b91701" providerId="LiveId" clId="{DF26C158-6D10-4836-B071-A6D27688BA62}" dt="2026-08-06T22:38:13.651" v="1" actId="20578"/>
      <pc:docMkLst>
        <pc:docMk/>
      </pc:docMkLst>
      <pc:sldMasterChg chg="modSldLayout sldLayoutOrd">
        <pc:chgData name="TERESA FUSARO" userId="33c2d214e1b91701" providerId="LiveId" clId="{DF26C158-6D10-4836-B071-A6D27688BA62}" dt="2026-08-06T22:38:13.651" v="1" actId="20578"/>
        <pc:sldMasterMkLst>
          <pc:docMk/>
          <pc:sldMasterMk cId="1849087823" sldId="2147483648"/>
        </pc:sldMasterMkLst>
        <pc:sldLayoutChg chg="delSp mod ord">
          <pc:chgData name="TERESA FUSARO" userId="33c2d214e1b91701" providerId="LiveId" clId="{DF26C158-6D10-4836-B071-A6D27688BA62}" dt="2026-08-06T22:38:13.651" v="1" actId="20578"/>
          <pc:sldLayoutMkLst>
            <pc:docMk/>
            <pc:sldMasterMk cId="1849087823" sldId="2147483648"/>
            <pc:sldLayoutMk cId="215047544" sldId="2147483654"/>
          </pc:sldLayoutMkLst>
          <pc:picChg chg="del">
            <ac:chgData name="TERESA FUSARO" userId="33c2d214e1b91701" providerId="LiveId" clId="{DF26C158-6D10-4836-B071-A6D27688BA62}" dt="2026-08-06T22:38:07.771" v="0" actId="478"/>
            <ac:picMkLst>
              <pc:docMk/>
              <pc:sldMasterMk cId="1849087823" sldId="2147483648"/>
              <pc:sldLayoutMk cId="215047544" sldId="2147483654"/>
              <ac:picMk id="2" creationId="{684A6F24-1E56-AD84-51D7-BF6089D3855D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453671-967A-4A6E-AB06-A9651DE72EBD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C89C3-CC65-47CD-8B2B-FFA849256B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2467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84B1BC3-4B43-2453-53E2-8F56BA1189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E9D8F6DC-9BCE-9B1D-6F3E-6663E253C8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20393" y="2090450"/>
            <a:ext cx="6550072" cy="205622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pt-BR" sz="3200" b="1" spc="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pt-BR" dirty="0"/>
              <a:t>INSERIR O TÍTULO DO ARTIGO XXXXXXXXXX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A8462AD3-B2E3-5A87-7392-5DD08EF7E68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393" y="4229797"/>
            <a:ext cx="6550072" cy="205622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Inserir autores.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BE431B7-E5B1-00C6-74E7-457C7A4BE0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83" y="2090450"/>
            <a:ext cx="4152975" cy="181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33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B4DAAE1-BD34-275A-9781-38C225DB3C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F2BBEAB7-6AEA-67E5-1804-2A75E4454D41}"/>
              </a:ext>
            </a:extLst>
          </p:cNvPr>
          <p:cNvSpPr/>
          <p:nvPr userDrawn="1"/>
        </p:nvSpPr>
        <p:spPr>
          <a:xfrm>
            <a:off x="10352216" y="5688227"/>
            <a:ext cx="1738184" cy="963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A586DF9F-6599-D2ED-99F3-EAD96B864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079" y="398987"/>
            <a:ext cx="8582282" cy="677974"/>
          </a:xfrm>
        </p:spPr>
        <p:txBody>
          <a:bodyPr>
            <a:normAutofit/>
          </a:bodyPr>
          <a:lstStyle>
            <a:lvl1pPr>
              <a:defRPr sz="2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do item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DCDD272D-001B-2CDF-5C2D-537E5BA86F1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4360" y="1168400"/>
            <a:ext cx="11109960" cy="5483654"/>
          </a:xfrm>
        </p:spPr>
        <p:txBody>
          <a:bodyPr/>
          <a:lstStyle>
            <a:lvl1pPr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Clique para o texto – Usar fonte Arial 20 ou maior</a:t>
            </a:r>
          </a:p>
        </p:txBody>
      </p:sp>
    </p:spTree>
    <p:extLst>
      <p:ext uri="{BB962C8B-B14F-4D97-AF65-F5344CB8AC3E}">
        <p14:creationId xmlns:p14="http://schemas.microsoft.com/office/powerpoint/2010/main" val="2186455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1738C1F-0DAA-6AAA-7B7B-969B9961E2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B56E855-EE13-88C4-DFA7-DDF70FAC3C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2000" y="0"/>
            <a:ext cx="5580000" cy="4544810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3651" y="2080820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3351910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BE18391-71E3-369D-0B7A-D1E9D2A0B6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90834DA-16C9-32CF-AEC5-24E88CE38F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1008" y="0"/>
            <a:ext cx="5580992" cy="454561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3651" y="2105534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1723300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AF68193-76D8-857E-E236-9E3319C45B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7ADA511-01B8-C433-CD7E-B8686B90D9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1008" y="0"/>
            <a:ext cx="5580992" cy="454561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5413" y="2138485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981850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7E1BBB4-260F-0009-1BB5-4C74998052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8451" y="2014918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  <p:sp>
        <p:nvSpPr>
          <p:cNvPr id="5" name="Espaço Reservado para Imagem 4">
            <a:extLst>
              <a:ext uri="{FF2B5EF4-FFF2-40B4-BE49-F238E27FC236}">
                <a16:creationId xmlns:a16="http://schemas.microsoft.com/office/drawing/2014/main" id="{09BA12E9-F156-66D9-0CF4-885F2F2DF3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35913" y="209550"/>
            <a:ext cx="4046537" cy="4687888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8861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C4B5099-89F5-5AA1-4746-284778686A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25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B93D8C0-6DD8-520E-4AE0-9C5A172D15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786ECF3-F83F-1AAC-B16F-05C97EC93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 anchor="ctr">
            <a:normAutofit/>
          </a:bodyPr>
          <a:lstStyle>
            <a:lvl1pPr algn="ctr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571119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D64405B4-BB46-E071-7799-6E0CD95C45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9800" y="205946"/>
            <a:ext cx="8170949" cy="840989"/>
          </a:xfrm>
        </p:spPr>
        <p:txBody>
          <a:bodyPr>
            <a:normAutofit/>
          </a:bodyPr>
          <a:lstStyle>
            <a:lvl1pPr>
              <a:defRPr sz="2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do item</a:t>
            </a: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5177F352-BFF8-9F61-F7F1-E4671BF87CE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9800" y="1293340"/>
            <a:ext cx="10876471" cy="5358714"/>
          </a:xfrm>
        </p:spPr>
        <p:txBody>
          <a:bodyPr/>
          <a:lstStyle>
            <a:lvl1pPr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Clique para o texto – Usar fonte Arial 20 ou maior</a:t>
            </a:r>
          </a:p>
        </p:txBody>
      </p:sp>
    </p:spTree>
    <p:extLst>
      <p:ext uri="{BB962C8B-B14F-4D97-AF65-F5344CB8AC3E}">
        <p14:creationId xmlns:p14="http://schemas.microsoft.com/office/powerpoint/2010/main" val="21504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A22C833-8DB9-0603-0128-315D0E139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E0CB191-FE03-F39C-EC50-EE81DF815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E8FFA5-21E9-DCCE-0537-97FD9ACDB6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66839-DBE4-429B-B713-740319A7CD9C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E6CA46-0403-105C-F875-D6CBD03B95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FF681E-E504-CF51-4597-92BE03ED33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AA740-75EF-4FB2-9153-BA3CE74E11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9087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7" r:id="rId2"/>
    <p:sldLayoutId id="2147483649" r:id="rId3"/>
    <p:sldLayoutId id="2147483664" r:id="rId4"/>
    <p:sldLayoutId id="2147483665" r:id="rId5"/>
    <p:sldLayoutId id="2147483666" r:id="rId6"/>
    <p:sldLayoutId id="2147483662" r:id="rId7"/>
    <p:sldLayoutId id="2147483651" r:id="rId8"/>
    <p:sldLayoutId id="214748365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064A47-3527-442E-864C-9622958B5B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3C1FCAB-588B-779C-B782-C730BE21AF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7321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DB532F-5D12-AEDD-FA94-A46DE7792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1- 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B9AA4B4-D78C-EA77-63F9-01A2697E5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938" indent="355600"/>
            <a:r>
              <a:rPr lang="pt-BR" b="1" dirty="0" err="1"/>
              <a:t>Lorem</a:t>
            </a:r>
            <a:r>
              <a:rPr lang="pt-BR" b="1" dirty="0"/>
              <a:t> Ipsum</a:t>
            </a:r>
            <a:r>
              <a:rPr lang="pt-BR" dirty="0"/>
              <a:t> </a:t>
            </a:r>
            <a:r>
              <a:rPr lang="pt-BR" dirty="0" err="1"/>
              <a:t>is</a:t>
            </a:r>
            <a:r>
              <a:rPr lang="pt-BR" dirty="0"/>
              <a:t> </a:t>
            </a:r>
            <a:r>
              <a:rPr lang="pt-BR" dirty="0" err="1"/>
              <a:t>simply</a:t>
            </a:r>
            <a:r>
              <a:rPr lang="pt-BR" dirty="0"/>
              <a:t> </a:t>
            </a:r>
            <a:r>
              <a:rPr lang="pt-BR" dirty="0" err="1"/>
              <a:t>dummy</a:t>
            </a:r>
            <a:r>
              <a:rPr lang="pt-BR" dirty="0"/>
              <a:t>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printing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typesetting</a:t>
            </a:r>
            <a:r>
              <a:rPr lang="pt-BR" dirty="0"/>
              <a:t> </a:t>
            </a:r>
            <a:r>
              <a:rPr lang="pt-BR" dirty="0" err="1"/>
              <a:t>industry</a:t>
            </a:r>
            <a:r>
              <a:rPr lang="pt-BR" dirty="0"/>
              <a:t>. </a:t>
            </a: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has</a:t>
            </a:r>
            <a:r>
              <a:rPr lang="pt-BR" dirty="0"/>
              <a:t> </a:t>
            </a:r>
            <a:r>
              <a:rPr lang="pt-BR" dirty="0" err="1"/>
              <a:t>been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industry's</a:t>
            </a:r>
            <a:r>
              <a:rPr lang="pt-BR" dirty="0"/>
              <a:t> standard </a:t>
            </a:r>
            <a:r>
              <a:rPr lang="pt-BR" dirty="0" err="1"/>
              <a:t>dummy</a:t>
            </a:r>
            <a:r>
              <a:rPr lang="pt-BR" dirty="0"/>
              <a:t>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ever</a:t>
            </a:r>
            <a:r>
              <a:rPr lang="pt-BR" dirty="0"/>
              <a:t> </a:t>
            </a:r>
            <a:r>
              <a:rPr lang="pt-BR" dirty="0" err="1"/>
              <a:t>since</a:t>
            </a:r>
            <a:r>
              <a:rPr lang="pt-BR" dirty="0"/>
              <a:t> 1966, </a:t>
            </a:r>
            <a:r>
              <a:rPr lang="pt-BR" dirty="0" err="1"/>
              <a:t>when</a:t>
            </a:r>
            <a:r>
              <a:rPr lang="pt-BR" dirty="0"/>
              <a:t> designers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Letraset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James Mosley,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librarian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St</a:t>
            </a:r>
            <a:r>
              <a:rPr lang="pt-BR" dirty="0"/>
              <a:t> Bride </a:t>
            </a:r>
            <a:r>
              <a:rPr lang="pt-BR" dirty="0" err="1"/>
              <a:t>Printing</a:t>
            </a:r>
            <a:r>
              <a:rPr lang="pt-BR" dirty="0"/>
              <a:t> Library in London, </a:t>
            </a:r>
            <a:r>
              <a:rPr lang="pt-BR" dirty="0" err="1"/>
              <a:t>took</a:t>
            </a:r>
            <a:r>
              <a:rPr lang="pt-BR" dirty="0"/>
              <a:t> a 1914 Cicero </a:t>
            </a:r>
            <a:r>
              <a:rPr lang="pt-BR" dirty="0" err="1"/>
              <a:t>translation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scrambled</a:t>
            </a:r>
            <a:r>
              <a:rPr lang="pt-BR" dirty="0"/>
              <a:t> it </a:t>
            </a:r>
            <a:r>
              <a:rPr lang="pt-BR" dirty="0" err="1"/>
              <a:t>to</a:t>
            </a:r>
            <a:r>
              <a:rPr lang="pt-BR" dirty="0"/>
              <a:t> make </a:t>
            </a:r>
            <a:r>
              <a:rPr lang="pt-BR" dirty="0" err="1"/>
              <a:t>dummy</a:t>
            </a:r>
            <a:r>
              <a:rPr lang="pt-BR" dirty="0"/>
              <a:t> </a:t>
            </a:r>
            <a:r>
              <a:rPr lang="pt-BR" dirty="0" err="1"/>
              <a:t>text</a:t>
            </a:r>
            <a:r>
              <a:rPr lang="pt-BR" dirty="0"/>
              <a:t> for </a:t>
            </a:r>
            <a:r>
              <a:rPr lang="pt-BR" dirty="0" err="1"/>
              <a:t>Letraset's</a:t>
            </a:r>
            <a:r>
              <a:rPr lang="pt-BR" dirty="0"/>
              <a:t> Body </a:t>
            </a:r>
            <a:r>
              <a:rPr lang="pt-BR" dirty="0" err="1"/>
              <a:t>Type</a:t>
            </a:r>
            <a:r>
              <a:rPr lang="pt-BR" dirty="0"/>
              <a:t> </a:t>
            </a:r>
            <a:r>
              <a:rPr lang="pt-BR" dirty="0" err="1"/>
              <a:t>sheets</a:t>
            </a:r>
            <a:r>
              <a:rPr lang="pt-BR" dirty="0"/>
              <a:t>. It </a:t>
            </a:r>
            <a:r>
              <a:rPr lang="pt-BR" dirty="0" err="1"/>
              <a:t>has</a:t>
            </a:r>
            <a:r>
              <a:rPr lang="pt-BR" dirty="0"/>
              <a:t> </a:t>
            </a:r>
            <a:r>
              <a:rPr lang="pt-BR" dirty="0" err="1"/>
              <a:t>survived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only</a:t>
            </a:r>
            <a:r>
              <a:rPr lang="pt-BR" dirty="0"/>
              <a:t> </a:t>
            </a:r>
            <a:r>
              <a:rPr lang="pt-BR" dirty="0" err="1"/>
              <a:t>many</a:t>
            </a:r>
            <a:r>
              <a:rPr lang="pt-BR" dirty="0"/>
              <a:t> </a:t>
            </a:r>
            <a:r>
              <a:rPr lang="pt-BR" dirty="0" err="1"/>
              <a:t>decades</a:t>
            </a:r>
            <a:r>
              <a:rPr lang="pt-BR" dirty="0"/>
              <a:t>, </a:t>
            </a:r>
            <a:r>
              <a:rPr lang="pt-BR" dirty="0" err="1"/>
              <a:t>but</a:t>
            </a:r>
            <a:r>
              <a:rPr lang="pt-BR" dirty="0"/>
              <a:t> </a:t>
            </a:r>
            <a:r>
              <a:rPr lang="pt-BR" dirty="0" err="1"/>
              <a:t>also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leap</a:t>
            </a:r>
            <a:r>
              <a:rPr lang="pt-BR" dirty="0"/>
              <a:t> </a:t>
            </a:r>
            <a:r>
              <a:rPr lang="pt-BR" dirty="0" err="1"/>
              <a:t>into</a:t>
            </a:r>
            <a:r>
              <a:rPr lang="pt-BR" dirty="0"/>
              <a:t> </a:t>
            </a:r>
            <a:r>
              <a:rPr lang="pt-BR" dirty="0" err="1"/>
              <a:t>electronic</a:t>
            </a:r>
            <a:r>
              <a:rPr lang="pt-BR" dirty="0"/>
              <a:t> </a:t>
            </a:r>
            <a:r>
              <a:rPr lang="pt-BR" dirty="0" err="1"/>
              <a:t>typesetting</a:t>
            </a:r>
            <a:r>
              <a:rPr lang="pt-BR" dirty="0"/>
              <a:t>, </a:t>
            </a:r>
            <a:r>
              <a:rPr lang="pt-BR" dirty="0" err="1"/>
              <a:t>remaining</a:t>
            </a:r>
            <a:r>
              <a:rPr lang="pt-BR" dirty="0"/>
              <a:t> </a:t>
            </a:r>
            <a:r>
              <a:rPr lang="pt-BR" dirty="0" err="1"/>
              <a:t>essentially</a:t>
            </a:r>
            <a:r>
              <a:rPr lang="pt-BR" dirty="0"/>
              <a:t> </a:t>
            </a:r>
            <a:r>
              <a:rPr lang="pt-BR" dirty="0" err="1"/>
              <a:t>unchanged</a:t>
            </a:r>
            <a:r>
              <a:rPr lang="pt-BR" dirty="0"/>
              <a:t>. It </a:t>
            </a:r>
            <a:r>
              <a:rPr lang="pt-BR" dirty="0" err="1"/>
              <a:t>was</a:t>
            </a:r>
            <a:r>
              <a:rPr lang="pt-BR" dirty="0"/>
              <a:t> </a:t>
            </a:r>
            <a:r>
              <a:rPr lang="pt-BR" dirty="0" err="1"/>
              <a:t>popularised</a:t>
            </a:r>
            <a:r>
              <a:rPr lang="pt-BR" dirty="0"/>
              <a:t> </a:t>
            </a:r>
            <a:r>
              <a:rPr lang="pt-BR" dirty="0" err="1"/>
              <a:t>thanks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these</a:t>
            </a:r>
            <a:r>
              <a:rPr lang="pt-BR" dirty="0"/>
              <a:t> </a:t>
            </a:r>
            <a:r>
              <a:rPr lang="pt-BR" dirty="0" err="1"/>
              <a:t>sheets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more </a:t>
            </a:r>
            <a:r>
              <a:rPr lang="pt-BR" dirty="0" err="1"/>
              <a:t>recently</a:t>
            </a:r>
            <a:r>
              <a:rPr lang="pt-BR" dirty="0"/>
              <a:t> </a:t>
            </a:r>
            <a:r>
              <a:rPr lang="pt-BR" dirty="0" err="1"/>
              <a:t>with</a:t>
            </a:r>
            <a:r>
              <a:rPr lang="pt-BR" dirty="0"/>
              <a:t> desktop </a:t>
            </a:r>
            <a:r>
              <a:rPr lang="pt-BR" dirty="0" err="1"/>
              <a:t>publishing</a:t>
            </a:r>
            <a:r>
              <a:rPr lang="pt-BR" dirty="0"/>
              <a:t> software like </a:t>
            </a:r>
            <a:r>
              <a:rPr lang="pt-BR" dirty="0" err="1"/>
              <a:t>Aldus</a:t>
            </a:r>
            <a:r>
              <a:rPr lang="pt-BR" dirty="0"/>
              <a:t> PageMaker </a:t>
            </a:r>
            <a:r>
              <a:rPr lang="pt-BR" dirty="0" err="1"/>
              <a:t>and</a:t>
            </a:r>
            <a:r>
              <a:rPr lang="pt-BR" dirty="0"/>
              <a:t> Microsoft Word </a:t>
            </a:r>
            <a:r>
              <a:rPr lang="pt-BR" dirty="0" err="1"/>
              <a:t>including</a:t>
            </a:r>
            <a:r>
              <a:rPr lang="pt-BR" dirty="0"/>
              <a:t> </a:t>
            </a:r>
            <a:r>
              <a:rPr lang="pt-BR" dirty="0" err="1"/>
              <a:t>versions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Lorem</a:t>
            </a:r>
            <a:r>
              <a:rPr lang="pt-BR" dirty="0"/>
              <a:t> Ipsum.</a:t>
            </a:r>
          </a:p>
          <a:p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3370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30692DB5-286F-F18A-07F1-83826B7D1F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720" y="2542456"/>
            <a:ext cx="6864750" cy="695032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7248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D0D17201-CC62-E76F-4C1D-0DF2266D46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097" y="2357818"/>
            <a:ext cx="6864750" cy="695032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0361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5B51D381-2F90-4AB5-7C8D-C3E644B975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90" y="2524872"/>
            <a:ext cx="6864750" cy="695032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54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6C0D7C20-79A7-4DFB-BBFF-C9CB35F459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FDCB879-F33C-DBA6-BF88-63F3619F6D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4009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6B8D4C-945E-622F-282A-361BF488E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94D10F-67F6-9694-A967-74B6AF94B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897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1BEB27-E96B-3152-FCCE-F09D6F37D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95485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111</Words>
  <Application>Microsoft Office PowerPoint</Application>
  <PresentationFormat>Widescreen</PresentationFormat>
  <Paragraphs>3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Apresentação do PowerPoint</vt:lpstr>
      <vt:lpstr>1- Introdução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CBFos</dc:creator>
  <cp:lastModifiedBy>TERESA FUSARO</cp:lastModifiedBy>
  <cp:revision>40</cp:revision>
  <dcterms:created xsi:type="dcterms:W3CDTF">2025-01-14T01:43:27Z</dcterms:created>
  <dcterms:modified xsi:type="dcterms:W3CDTF">2026-08-06T22:38:15Z</dcterms:modified>
</cp:coreProperties>
</file>