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9" r:id="rId2"/>
    <p:sldId id="270" r:id="rId3"/>
    <p:sldId id="271" r:id="rId4"/>
    <p:sldId id="272" r:id="rId5"/>
    <p:sldId id="273" r:id="rId6"/>
    <p:sldId id="276" r:id="rId7"/>
    <p:sldId id="274" r:id="rId8"/>
    <p:sldId id="275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1D9"/>
    <a:srgbClr val="FEFEFE"/>
    <a:srgbClr val="00B0E2"/>
    <a:srgbClr val="22A5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54" autoAdjust="0"/>
    <p:restoredTop sz="94675" autoAdjust="0"/>
  </p:normalViewPr>
  <p:slideViewPr>
    <p:cSldViewPr snapToGrid="0">
      <p:cViewPr varScale="1">
        <p:scale>
          <a:sx n="87" d="100"/>
          <a:sy n="87" d="100"/>
        </p:scale>
        <p:origin x="528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491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453671-967A-4A6E-AB06-A9651DE72EBD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EC89C3-CC65-47CD-8B2B-FFA849256B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2467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B0D36E6-9430-E571-2E53-B8ED89102B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E9D8F6DC-9BCE-9B1D-6F3E-6663E253C8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20393" y="2090450"/>
            <a:ext cx="6550072" cy="2056220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pt-BR" sz="3200" b="1" spc="0" dirty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pt-BR" dirty="0"/>
              <a:t>INSERIR O TÍTULO DO ARTIGO XXXXXXXXXX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A8462AD3-B2E3-5A87-7392-5DD08EF7E68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393" y="4229797"/>
            <a:ext cx="6550072" cy="205622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Inserir autores.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67EE5326-0AEE-13F7-EC8E-03C73A38CAF1}"/>
              </a:ext>
            </a:extLst>
          </p:cNvPr>
          <p:cNvGrpSpPr/>
          <p:nvPr userDrawn="1"/>
        </p:nvGrpSpPr>
        <p:grpSpPr>
          <a:xfrm>
            <a:off x="683741" y="1868200"/>
            <a:ext cx="4248328" cy="2500719"/>
            <a:chOff x="6001715" y="1204547"/>
            <a:chExt cx="4778154" cy="2800858"/>
          </a:xfrm>
        </p:grpSpPr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E7737460-840C-679C-31E5-D293243045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6087"/>
            <a:stretch>
              <a:fillRect/>
            </a:stretch>
          </p:blipFill>
          <p:spPr>
            <a:xfrm>
              <a:off x="6001715" y="1204547"/>
              <a:ext cx="4778154" cy="2698101"/>
            </a:xfrm>
            <a:prstGeom prst="rect">
              <a:avLst/>
            </a:prstGeom>
          </p:spPr>
        </p:pic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3678A590-BEBC-B2E5-94E2-3A1C4A5789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68855" y="3429000"/>
              <a:ext cx="3152216" cy="5764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44033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FA0AA87E-EE44-FD93-CE13-4A6FB19C4B08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FFDE3C6B-4B52-284E-E151-8ED501F7E3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12A53211-B644-424F-F554-3AE0252E11F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 l="1" r="6555"/>
            <a:stretch>
              <a:fillRect/>
            </a:stretch>
          </p:blipFill>
          <p:spPr>
            <a:xfrm>
              <a:off x="10100195" y="152048"/>
              <a:ext cx="1589792" cy="1008000"/>
            </a:xfrm>
            <a:prstGeom prst="rect">
              <a:avLst/>
            </a:prstGeom>
          </p:spPr>
        </p:pic>
      </p:grpSp>
      <p:sp>
        <p:nvSpPr>
          <p:cNvPr id="5" name="Retângulo 4">
            <a:extLst>
              <a:ext uri="{FF2B5EF4-FFF2-40B4-BE49-F238E27FC236}">
                <a16:creationId xmlns:a16="http://schemas.microsoft.com/office/drawing/2014/main" id="{F2BBEAB7-6AEA-67E5-1804-2A75E4454D41}"/>
              </a:ext>
            </a:extLst>
          </p:cNvPr>
          <p:cNvSpPr/>
          <p:nvPr userDrawn="1"/>
        </p:nvSpPr>
        <p:spPr>
          <a:xfrm>
            <a:off x="10352216" y="5688227"/>
            <a:ext cx="1738184" cy="963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A586DF9F-6599-D2ED-99F3-EAD96B8646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079" y="398987"/>
            <a:ext cx="8582282" cy="677974"/>
          </a:xfrm>
        </p:spPr>
        <p:txBody>
          <a:bodyPr>
            <a:normAutofit/>
          </a:bodyPr>
          <a:lstStyle>
            <a:lvl1pPr>
              <a:defRPr sz="2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do item</a:t>
            </a:r>
          </a:p>
        </p:txBody>
      </p:sp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id="{DCDD272D-001B-2CDF-5C2D-537E5BA86F1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8079" y="1222298"/>
            <a:ext cx="11109960" cy="5483654"/>
          </a:xfrm>
        </p:spPr>
        <p:txBody>
          <a:bodyPr/>
          <a:lstStyle>
            <a:lvl1pPr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Clique para o texto – Usar fonte Arial 20 ou maior</a:t>
            </a:r>
          </a:p>
        </p:txBody>
      </p:sp>
    </p:spTree>
    <p:extLst>
      <p:ext uri="{BB962C8B-B14F-4D97-AF65-F5344CB8AC3E}">
        <p14:creationId xmlns:p14="http://schemas.microsoft.com/office/powerpoint/2010/main" val="2186455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2C51D59B-8252-46ED-7B93-37B6A1B240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A51DC58-99F5-0839-A6F4-8534A46D8B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2000" y="0"/>
            <a:ext cx="5580000" cy="4544810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02CC6838-F3F8-1E58-588E-D1D6C43FF5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3078" y="2023155"/>
            <a:ext cx="6864750" cy="695032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Muito obrigado!</a:t>
            </a:r>
          </a:p>
        </p:txBody>
      </p:sp>
    </p:spTree>
    <p:extLst>
      <p:ext uri="{BB962C8B-B14F-4D97-AF65-F5344CB8AC3E}">
        <p14:creationId xmlns:p14="http://schemas.microsoft.com/office/powerpoint/2010/main" val="3351910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073B6E4-5E96-E31B-28A6-0060ABB46A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B3887AC-509A-5CDC-0A6C-1A5E36D616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1008" y="0"/>
            <a:ext cx="5580992" cy="4545618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02CC6838-F3F8-1E58-588E-D1D6C43FF5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8364" y="2047869"/>
            <a:ext cx="6864750" cy="695032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Muito obrigado!</a:t>
            </a:r>
          </a:p>
        </p:txBody>
      </p:sp>
    </p:spTree>
    <p:extLst>
      <p:ext uri="{BB962C8B-B14F-4D97-AF65-F5344CB8AC3E}">
        <p14:creationId xmlns:p14="http://schemas.microsoft.com/office/powerpoint/2010/main" val="3074728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D12D521-7E31-8E89-6735-2E36F1C0B8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85B6391C-6FB6-2912-C38B-80E26EC25A1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1008" y="0"/>
            <a:ext cx="5580992" cy="4545618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02CC6838-F3F8-1E58-588E-D1D6C43FF5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70126" y="2047869"/>
            <a:ext cx="6864750" cy="695032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Muito obrigado!</a:t>
            </a:r>
          </a:p>
        </p:txBody>
      </p:sp>
    </p:spTree>
    <p:extLst>
      <p:ext uri="{BB962C8B-B14F-4D97-AF65-F5344CB8AC3E}">
        <p14:creationId xmlns:p14="http://schemas.microsoft.com/office/powerpoint/2010/main" val="1640577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7E1BBB4-260F-0009-1BB5-4C74998052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02CC6838-F3F8-1E58-588E-D1D6C43FF5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8451" y="2014918"/>
            <a:ext cx="6864750" cy="695032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Muito obrigado!</a:t>
            </a:r>
          </a:p>
        </p:txBody>
      </p:sp>
      <p:sp>
        <p:nvSpPr>
          <p:cNvPr id="5" name="Espaço Reservado para Imagem 4">
            <a:extLst>
              <a:ext uri="{FF2B5EF4-FFF2-40B4-BE49-F238E27FC236}">
                <a16:creationId xmlns:a16="http://schemas.microsoft.com/office/drawing/2014/main" id="{09BA12E9-F156-66D9-0CF4-885F2F2DF3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35913" y="209550"/>
            <a:ext cx="4046537" cy="4687888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554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5250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D64405B4-BB46-E071-7799-6E0CD95C45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9800" y="205946"/>
            <a:ext cx="8170949" cy="840989"/>
          </a:xfrm>
        </p:spPr>
        <p:txBody>
          <a:bodyPr>
            <a:normAutofit/>
          </a:bodyPr>
          <a:lstStyle>
            <a:lvl1pPr>
              <a:defRPr sz="2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do item</a:t>
            </a:r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id="{5177F352-BFF8-9F61-F7F1-E4671BF87CE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9800" y="1293340"/>
            <a:ext cx="10876471" cy="5358714"/>
          </a:xfrm>
        </p:spPr>
        <p:txBody>
          <a:bodyPr/>
          <a:lstStyle>
            <a:lvl1pPr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Clique para o texto – Usar fonte Arial 20 ou maior</a:t>
            </a:r>
          </a:p>
        </p:txBody>
      </p:sp>
    </p:spTree>
    <p:extLst>
      <p:ext uri="{BB962C8B-B14F-4D97-AF65-F5344CB8AC3E}">
        <p14:creationId xmlns:p14="http://schemas.microsoft.com/office/powerpoint/2010/main" val="215047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AB93D8C0-6DD8-520E-4AE0-9C5A172D15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786ECF3-F83F-1AAC-B16F-05C97EC93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1"/>
            <a:ext cx="10515600" cy="2852737"/>
          </a:xfrm>
        </p:spPr>
        <p:txBody>
          <a:bodyPr anchor="ctr">
            <a:normAutofit/>
          </a:bodyPr>
          <a:lstStyle>
            <a:lvl1pPr algn="ctr"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571119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A22C833-8DB9-0603-0128-315D0E139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E0CB191-FE03-F39C-EC50-EE81DF815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6E8FFA5-21E9-DCCE-0537-97FD9ACDB6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66839-DBE4-429B-B713-740319A7CD9C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BE6CA46-0403-105C-F875-D6CBD03B95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FF681E-E504-CF51-4597-92BE03ED33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AA740-75EF-4FB2-9153-BA3CE74E11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9087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7" r:id="rId2"/>
    <p:sldLayoutId id="2147483649" r:id="rId3"/>
    <p:sldLayoutId id="2147483664" r:id="rId4"/>
    <p:sldLayoutId id="2147483665" r:id="rId5"/>
    <p:sldLayoutId id="2147483666" r:id="rId6"/>
    <p:sldLayoutId id="2147483662" r:id="rId7"/>
    <p:sldLayoutId id="2147483654" r:id="rId8"/>
    <p:sldLayoutId id="2147483651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064A47-3527-442E-864C-9622958B5B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3C1FCAB-588B-779C-B782-C730BE21AF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87321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DB532F-5D12-AEDD-FA94-A46DE7792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1- Introdução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B9AA4B4-D78C-EA77-63F9-01A2697E5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938" indent="355600"/>
            <a:r>
              <a:rPr lang="pt-BR" b="1" dirty="0" err="1"/>
              <a:t>Lorem</a:t>
            </a:r>
            <a:r>
              <a:rPr lang="pt-BR" b="1" dirty="0"/>
              <a:t> Ipsum</a:t>
            </a:r>
            <a:r>
              <a:rPr lang="pt-BR" dirty="0"/>
              <a:t> </a:t>
            </a:r>
            <a:r>
              <a:rPr lang="pt-BR" dirty="0" err="1"/>
              <a:t>is</a:t>
            </a:r>
            <a:r>
              <a:rPr lang="pt-BR" dirty="0"/>
              <a:t> </a:t>
            </a:r>
            <a:r>
              <a:rPr lang="pt-BR" dirty="0" err="1"/>
              <a:t>simply</a:t>
            </a:r>
            <a:r>
              <a:rPr lang="pt-BR" dirty="0"/>
              <a:t> </a:t>
            </a:r>
            <a:r>
              <a:rPr lang="pt-BR" dirty="0" err="1"/>
              <a:t>dummy</a:t>
            </a:r>
            <a:r>
              <a:rPr lang="pt-BR" dirty="0"/>
              <a:t>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printing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typesetting</a:t>
            </a:r>
            <a:r>
              <a:rPr lang="pt-BR" dirty="0"/>
              <a:t> </a:t>
            </a:r>
            <a:r>
              <a:rPr lang="pt-BR" dirty="0" err="1"/>
              <a:t>industry</a:t>
            </a:r>
            <a:r>
              <a:rPr lang="pt-BR" dirty="0"/>
              <a:t>. </a:t>
            </a: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has</a:t>
            </a:r>
            <a:r>
              <a:rPr lang="pt-BR" dirty="0"/>
              <a:t> </a:t>
            </a:r>
            <a:r>
              <a:rPr lang="pt-BR" dirty="0" err="1"/>
              <a:t>been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industry's</a:t>
            </a:r>
            <a:r>
              <a:rPr lang="pt-BR" dirty="0"/>
              <a:t> standard </a:t>
            </a:r>
            <a:r>
              <a:rPr lang="pt-BR" dirty="0" err="1"/>
              <a:t>dummy</a:t>
            </a:r>
            <a:r>
              <a:rPr lang="pt-BR" dirty="0"/>
              <a:t>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ever</a:t>
            </a:r>
            <a:r>
              <a:rPr lang="pt-BR" dirty="0"/>
              <a:t> </a:t>
            </a:r>
            <a:r>
              <a:rPr lang="pt-BR" dirty="0" err="1"/>
              <a:t>since</a:t>
            </a:r>
            <a:r>
              <a:rPr lang="pt-BR" dirty="0"/>
              <a:t> 1966, </a:t>
            </a:r>
            <a:r>
              <a:rPr lang="pt-BR" dirty="0" err="1"/>
              <a:t>when</a:t>
            </a:r>
            <a:r>
              <a:rPr lang="pt-BR" dirty="0"/>
              <a:t> designers </a:t>
            </a:r>
            <a:r>
              <a:rPr lang="pt-BR" dirty="0" err="1"/>
              <a:t>at</a:t>
            </a:r>
            <a:r>
              <a:rPr lang="pt-BR" dirty="0"/>
              <a:t> </a:t>
            </a:r>
            <a:r>
              <a:rPr lang="pt-BR" dirty="0" err="1"/>
              <a:t>Letraset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James Mosley,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librarian</a:t>
            </a:r>
            <a:r>
              <a:rPr lang="pt-BR" dirty="0"/>
              <a:t> </a:t>
            </a:r>
            <a:r>
              <a:rPr lang="pt-BR" dirty="0" err="1"/>
              <a:t>at</a:t>
            </a:r>
            <a:r>
              <a:rPr lang="pt-BR" dirty="0"/>
              <a:t> </a:t>
            </a:r>
            <a:r>
              <a:rPr lang="pt-BR" dirty="0" err="1"/>
              <a:t>St</a:t>
            </a:r>
            <a:r>
              <a:rPr lang="pt-BR" dirty="0"/>
              <a:t> Bride </a:t>
            </a:r>
            <a:r>
              <a:rPr lang="pt-BR" dirty="0" err="1"/>
              <a:t>Printing</a:t>
            </a:r>
            <a:r>
              <a:rPr lang="pt-BR" dirty="0"/>
              <a:t> Library in London, </a:t>
            </a:r>
            <a:r>
              <a:rPr lang="pt-BR" dirty="0" err="1"/>
              <a:t>took</a:t>
            </a:r>
            <a:r>
              <a:rPr lang="pt-BR" dirty="0"/>
              <a:t> a 1914 Cicero </a:t>
            </a:r>
            <a:r>
              <a:rPr lang="pt-BR" dirty="0" err="1"/>
              <a:t>translation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scrambled</a:t>
            </a:r>
            <a:r>
              <a:rPr lang="pt-BR" dirty="0"/>
              <a:t> it </a:t>
            </a:r>
            <a:r>
              <a:rPr lang="pt-BR" dirty="0" err="1"/>
              <a:t>to</a:t>
            </a:r>
            <a:r>
              <a:rPr lang="pt-BR" dirty="0"/>
              <a:t> make </a:t>
            </a:r>
            <a:r>
              <a:rPr lang="pt-BR" dirty="0" err="1"/>
              <a:t>dummy</a:t>
            </a:r>
            <a:r>
              <a:rPr lang="pt-BR" dirty="0"/>
              <a:t> </a:t>
            </a:r>
            <a:r>
              <a:rPr lang="pt-BR" dirty="0" err="1"/>
              <a:t>text</a:t>
            </a:r>
            <a:r>
              <a:rPr lang="pt-BR" dirty="0"/>
              <a:t> for </a:t>
            </a:r>
            <a:r>
              <a:rPr lang="pt-BR" dirty="0" err="1"/>
              <a:t>Letraset's</a:t>
            </a:r>
            <a:r>
              <a:rPr lang="pt-BR" dirty="0"/>
              <a:t> Body </a:t>
            </a:r>
            <a:r>
              <a:rPr lang="pt-BR" dirty="0" err="1"/>
              <a:t>Type</a:t>
            </a:r>
            <a:r>
              <a:rPr lang="pt-BR" dirty="0"/>
              <a:t> </a:t>
            </a:r>
            <a:r>
              <a:rPr lang="pt-BR" dirty="0" err="1"/>
              <a:t>sheets</a:t>
            </a:r>
            <a:r>
              <a:rPr lang="pt-BR" dirty="0"/>
              <a:t>. It </a:t>
            </a:r>
            <a:r>
              <a:rPr lang="pt-BR" dirty="0" err="1"/>
              <a:t>has</a:t>
            </a:r>
            <a:r>
              <a:rPr lang="pt-BR" dirty="0"/>
              <a:t> </a:t>
            </a:r>
            <a:r>
              <a:rPr lang="pt-BR" dirty="0" err="1"/>
              <a:t>survived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only</a:t>
            </a:r>
            <a:r>
              <a:rPr lang="pt-BR" dirty="0"/>
              <a:t> </a:t>
            </a:r>
            <a:r>
              <a:rPr lang="pt-BR" dirty="0" err="1"/>
              <a:t>many</a:t>
            </a:r>
            <a:r>
              <a:rPr lang="pt-BR" dirty="0"/>
              <a:t> </a:t>
            </a:r>
            <a:r>
              <a:rPr lang="pt-BR" dirty="0" err="1"/>
              <a:t>decades</a:t>
            </a:r>
            <a:r>
              <a:rPr lang="pt-BR" dirty="0"/>
              <a:t>, </a:t>
            </a:r>
            <a:r>
              <a:rPr lang="pt-BR" dirty="0" err="1"/>
              <a:t>but</a:t>
            </a:r>
            <a:r>
              <a:rPr lang="pt-BR" dirty="0"/>
              <a:t> </a:t>
            </a:r>
            <a:r>
              <a:rPr lang="pt-BR" dirty="0" err="1"/>
              <a:t>also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leap</a:t>
            </a:r>
            <a:r>
              <a:rPr lang="pt-BR" dirty="0"/>
              <a:t> </a:t>
            </a:r>
            <a:r>
              <a:rPr lang="pt-BR" dirty="0" err="1"/>
              <a:t>into</a:t>
            </a:r>
            <a:r>
              <a:rPr lang="pt-BR" dirty="0"/>
              <a:t> </a:t>
            </a:r>
            <a:r>
              <a:rPr lang="pt-BR" dirty="0" err="1"/>
              <a:t>electronic</a:t>
            </a:r>
            <a:r>
              <a:rPr lang="pt-BR" dirty="0"/>
              <a:t> </a:t>
            </a:r>
            <a:r>
              <a:rPr lang="pt-BR" dirty="0" err="1"/>
              <a:t>typesetting</a:t>
            </a:r>
            <a:r>
              <a:rPr lang="pt-BR" dirty="0"/>
              <a:t>, </a:t>
            </a:r>
            <a:r>
              <a:rPr lang="pt-BR" dirty="0" err="1"/>
              <a:t>remaining</a:t>
            </a:r>
            <a:r>
              <a:rPr lang="pt-BR" dirty="0"/>
              <a:t> </a:t>
            </a:r>
            <a:r>
              <a:rPr lang="pt-BR" dirty="0" err="1"/>
              <a:t>essentially</a:t>
            </a:r>
            <a:r>
              <a:rPr lang="pt-BR" dirty="0"/>
              <a:t> </a:t>
            </a:r>
            <a:r>
              <a:rPr lang="pt-BR" dirty="0" err="1"/>
              <a:t>unchanged</a:t>
            </a:r>
            <a:r>
              <a:rPr lang="pt-BR" dirty="0"/>
              <a:t>. It </a:t>
            </a:r>
            <a:r>
              <a:rPr lang="pt-BR" dirty="0" err="1"/>
              <a:t>was</a:t>
            </a:r>
            <a:r>
              <a:rPr lang="pt-BR" dirty="0"/>
              <a:t> </a:t>
            </a:r>
            <a:r>
              <a:rPr lang="pt-BR" dirty="0" err="1"/>
              <a:t>popularised</a:t>
            </a:r>
            <a:r>
              <a:rPr lang="pt-BR" dirty="0"/>
              <a:t> </a:t>
            </a:r>
            <a:r>
              <a:rPr lang="pt-BR" dirty="0" err="1"/>
              <a:t>thanks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these</a:t>
            </a:r>
            <a:r>
              <a:rPr lang="pt-BR" dirty="0"/>
              <a:t> </a:t>
            </a:r>
            <a:r>
              <a:rPr lang="pt-BR" dirty="0" err="1"/>
              <a:t>sheets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more </a:t>
            </a:r>
            <a:r>
              <a:rPr lang="pt-BR" dirty="0" err="1"/>
              <a:t>recently</a:t>
            </a:r>
            <a:r>
              <a:rPr lang="pt-BR" dirty="0"/>
              <a:t> </a:t>
            </a:r>
            <a:r>
              <a:rPr lang="pt-BR" dirty="0" err="1"/>
              <a:t>with</a:t>
            </a:r>
            <a:r>
              <a:rPr lang="pt-BR" dirty="0"/>
              <a:t> desktop </a:t>
            </a:r>
            <a:r>
              <a:rPr lang="pt-BR" dirty="0" err="1"/>
              <a:t>publishing</a:t>
            </a:r>
            <a:r>
              <a:rPr lang="pt-BR" dirty="0"/>
              <a:t> software like </a:t>
            </a:r>
            <a:r>
              <a:rPr lang="pt-BR" dirty="0" err="1"/>
              <a:t>Aldus</a:t>
            </a:r>
            <a:r>
              <a:rPr lang="pt-BR" dirty="0"/>
              <a:t> PageMaker </a:t>
            </a:r>
            <a:r>
              <a:rPr lang="pt-BR" dirty="0" err="1"/>
              <a:t>and</a:t>
            </a:r>
            <a:r>
              <a:rPr lang="pt-BR" dirty="0"/>
              <a:t> Microsoft Word </a:t>
            </a:r>
            <a:r>
              <a:rPr lang="pt-BR" dirty="0" err="1"/>
              <a:t>including</a:t>
            </a:r>
            <a:r>
              <a:rPr lang="pt-BR" dirty="0"/>
              <a:t> </a:t>
            </a:r>
            <a:r>
              <a:rPr lang="pt-BR" dirty="0" err="1"/>
              <a:t>versions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Lorem</a:t>
            </a:r>
            <a:r>
              <a:rPr lang="pt-BR" dirty="0"/>
              <a:t> Ipsum.</a:t>
            </a:r>
          </a:p>
          <a:p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23370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30692DB5-286F-F18A-07F1-83826B7D1F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37248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F4BBF746-A0D4-6493-AAE9-CF8305B889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8345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3A558C5C-EBC0-C2D0-8F76-0E37989B04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3610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01B3E0BC-6A66-782D-A17C-084C69E1BC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BF0A6B1-57FD-7E62-0809-F2319FA7A68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829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CADB56-793D-810E-D37C-C0730B1E8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68D6475-BF07-031C-20B7-581AF082EB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6701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B4479C-5551-99B0-3C76-406872C4C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78774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476</TotalTime>
  <Words>111</Words>
  <Application>Microsoft Office PowerPoint</Application>
  <PresentationFormat>Widescreen</PresentationFormat>
  <Paragraphs>3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do Office</vt:lpstr>
      <vt:lpstr>Apresentação do PowerPoint</vt:lpstr>
      <vt:lpstr>1- Introdução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CBFos</dc:creator>
  <cp:lastModifiedBy>TERESA FUSARO</cp:lastModifiedBy>
  <cp:revision>38</cp:revision>
  <dcterms:created xsi:type="dcterms:W3CDTF">2025-01-14T01:43:27Z</dcterms:created>
  <dcterms:modified xsi:type="dcterms:W3CDTF">2026-08-06T22:59:12Z</dcterms:modified>
</cp:coreProperties>
</file>