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69" r:id="rId2"/>
    <p:sldId id="270" r:id="rId3"/>
    <p:sldId id="271" r:id="rId4"/>
    <p:sldId id="272" r:id="rId5"/>
    <p:sldId id="273" r:id="rId6"/>
    <p:sldId id="276" r:id="rId7"/>
    <p:sldId id="274" r:id="rId8"/>
    <p:sldId id="275" r:id="rId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5E1D9"/>
    <a:srgbClr val="FEFEFE"/>
    <a:srgbClr val="00B0E2"/>
    <a:srgbClr val="22A5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60BD84-8F94-4533-8BFE-207161612E50}" v="4" dt="2026-08-06T22:25:30.47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4" autoAdjust="0"/>
    <p:restoredTop sz="94675" autoAdjust="0"/>
  </p:normalViewPr>
  <p:slideViewPr>
    <p:cSldViewPr snapToGrid="0">
      <p:cViewPr varScale="1">
        <p:scale>
          <a:sx n="87" d="100"/>
          <a:sy n="87" d="100"/>
        </p:scale>
        <p:origin x="528" y="67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4914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ERESA FUSARO" userId="33c2d214e1b91701" providerId="LiveId" clId="{DF26C158-6D10-4836-B071-A6D27688BA62}"/>
    <pc:docChg chg="custSel modMainMaster">
      <pc:chgData name="TERESA FUSARO" userId="33c2d214e1b91701" providerId="LiveId" clId="{DF26C158-6D10-4836-B071-A6D27688BA62}" dt="2026-08-06T22:25:30.479" v="3"/>
      <pc:docMkLst>
        <pc:docMk/>
      </pc:docMkLst>
      <pc:sldMasterChg chg="modSldLayout sldLayoutOrd">
        <pc:chgData name="TERESA FUSARO" userId="33c2d214e1b91701" providerId="LiveId" clId="{DF26C158-6D10-4836-B071-A6D27688BA62}" dt="2026-08-06T22:25:30.479" v="3"/>
        <pc:sldMasterMkLst>
          <pc:docMk/>
          <pc:sldMasterMk cId="1849087823" sldId="2147483648"/>
        </pc:sldMasterMkLst>
        <pc:sldLayoutChg chg="delSp mod ord">
          <pc:chgData name="TERESA FUSARO" userId="33c2d214e1b91701" providerId="LiveId" clId="{DF26C158-6D10-4836-B071-A6D27688BA62}" dt="2026-08-06T22:25:19.097" v="1" actId="20578"/>
          <pc:sldLayoutMkLst>
            <pc:docMk/>
            <pc:sldMasterMk cId="1849087823" sldId="2147483648"/>
            <pc:sldLayoutMk cId="215047544" sldId="2147483654"/>
          </pc:sldLayoutMkLst>
          <pc:picChg chg="del">
            <ac:chgData name="TERESA FUSARO" userId="33c2d214e1b91701" providerId="LiveId" clId="{DF26C158-6D10-4836-B071-A6D27688BA62}" dt="2026-08-06T22:25:15.822" v="0" actId="478"/>
            <ac:picMkLst>
              <pc:docMk/>
              <pc:sldMasterMk cId="1849087823" sldId="2147483648"/>
              <pc:sldLayoutMk cId="215047544" sldId="2147483654"/>
              <ac:picMk id="5" creationId="{6F3D123D-A049-425B-2359-E74EA7EF0535}"/>
            </ac:picMkLst>
          </pc:picChg>
        </pc:sldLayoutChg>
        <pc:sldLayoutChg chg="addSp delSp modSp mod">
          <pc:chgData name="TERESA FUSARO" userId="33c2d214e1b91701" providerId="LiveId" clId="{DF26C158-6D10-4836-B071-A6D27688BA62}" dt="2026-08-06T22:25:30.479" v="3"/>
          <pc:sldLayoutMkLst>
            <pc:docMk/>
            <pc:sldMasterMk cId="1849087823" sldId="2147483648"/>
            <pc:sldLayoutMk cId="765250831" sldId="2147483662"/>
          </pc:sldLayoutMkLst>
          <pc:grpChg chg="add mod">
            <ac:chgData name="TERESA FUSARO" userId="33c2d214e1b91701" providerId="LiveId" clId="{DF26C158-6D10-4836-B071-A6D27688BA62}" dt="2026-08-06T22:25:30.479" v="3"/>
            <ac:grpSpMkLst>
              <pc:docMk/>
              <pc:sldMasterMk cId="1849087823" sldId="2147483648"/>
              <pc:sldLayoutMk cId="765250831" sldId="2147483662"/>
              <ac:grpSpMk id="3" creationId="{DD5F6E0C-0DBE-AC3D-80C9-D7DB24E919F9}"/>
            </ac:grpSpMkLst>
          </pc:grpChg>
          <pc:picChg chg="del">
            <ac:chgData name="TERESA FUSARO" userId="33c2d214e1b91701" providerId="LiveId" clId="{DF26C158-6D10-4836-B071-A6D27688BA62}" dt="2026-08-06T22:25:22.942" v="2" actId="478"/>
            <ac:picMkLst>
              <pc:docMk/>
              <pc:sldMasterMk cId="1849087823" sldId="2147483648"/>
              <pc:sldLayoutMk cId="765250831" sldId="2147483662"/>
              <ac:picMk id="2" creationId="{18BF24A4-114C-57F5-4516-95DD8FAA55F1}"/>
            </ac:picMkLst>
          </pc:picChg>
          <pc:picChg chg="mod">
            <ac:chgData name="TERESA FUSARO" userId="33c2d214e1b91701" providerId="LiveId" clId="{DF26C158-6D10-4836-B071-A6D27688BA62}" dt="2026-08-06T22:25:30.479" v="3"/>
            <ac:picMkLst>
              <pc:docMk/>
              <pc:sldMasterMk cId="1849087823" sldId="2147483648"/>
              <pc:sldLayoutMk cId="765250831" sldId="2147483662"/>
              <ac:picMk id="4" creationId="{C0BDE52D-D131-372B-BD1D-9A6CA4233DDA}"/>
            </ac:picMkLst>
          </pc:picChg>
          <pc:picChg chg="mod">
            <ac:chgData name="TERESA FUSARO" userId="33c2d214e1b91701" providerId="LiveId" clId="{DF26C158-6D10-4836-B071-A6D27688BA62}" dt="2026-08-06T22:25:30.479" v="3"/>
            <ac:picMkLst>
              <pc:docMk/>
              <pc:sldMasterMk cId="1849087823" sldId="2147483648"/>
              <pc:sldLayoutMk cId="765250831" sldId="2147483662"/>
              <ac:picMk id="5" creationId="{F74FD6CB-C23E-D648-D4D4-FC6C195B909D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C453671-967A-4A6E-AB06-A9651DE72EBD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EC89C3-CC65-47CD-8B2B-FFA849256B2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02467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479151FD-A899-ACE2-1AD9-DC10D4AD8F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ítulo 1">
            <a:extLst>
              <a:ext uri="{FF2B5EF4-FFF2-40B4-BE49-F238E27FC236}">
                <a16:creationId xmlns:a16="http://schemas.microsoft.com/office/drawing/2014/main" id="{E9D8F6DC-9BCE-9B1D-6F3E-6663E253C8E8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220393" y="2090450"/>
            <a:ext cx="6550072" cy="205622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pt-BR" sz="3200" b="1" spc="0" dirty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 algn="ctr"/>
            <a:r>
              <a:rPr lang="pt-BR" dirty="0"/>
              <a:t>INSERIR O TÍTULO DO ARTIGO XXXXXXXXXX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A8462AD3-B2E3-5A87-7392-5DD08EF7E682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5220393" y="4229797"/>
            <a:ext cx="6550072" cy="205622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Inserir autores.</a:t>
            </a:r>
          </a:p>
        </p:txBody>
      </p:sp>
      <p:pic>
        <p:nvPicPr>
          <p:cNvPr id="2" name="Imagem 1">
            <a:extLst>
              <a:ext uri="{FF2B5EF4-FFF2-40B4-BE49-F238E27FC236}">
                <a16:creationId xmlns:a16="http://schemas.microsoft.com/office/drawing/2014/main" id="{B8D8A979-AB93-9981-85D9-64BB3B202E8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259" y="2038529"/>
            <a:ext cx="4351011" cy="191711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7440330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1877C544-D9A1-9B8F-8E59-B180C40E8C64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3" name="Imagem 2">
              <a:extLst>
                <a:ext uri="{FF2B5EF4-FFF2-40B4-BE49-F238E27FC236}">
                  <a16:creationId xmlns:a16="http://schemas.microsoft.com/office/drawing/2014/main" id="{12FAD50C-6370-5CDA-C7F3-A53FAFAC4B59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2" name="Imagem 1">
              <a:extLst>
                <a:ext uri="{FF2B5EF4-FFF2-40B4-BE49-F238E27FC236}">
                  <a16:creationId xmlns:a16="http://schemas.microsoft.com/office/drawing/2014/main" id="{7AA89646-DC98-C7F7-0B70-8765C36B79A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5"/>
            <a:stretch>
              <a:fillRect/>
            </a:stretch>
          </p:blipFill>
          <p:spPr bwMode="auto">
            <a:xfrm>
              <a:off x="9581136" y="162594"/>
              <a:ext cx="2123688" cy="954000"/>
            </a:xfrm>
            <a:prstGeom prst="rect">
              <a:avLst/>
            </a:prstGeom>
            <a:noFill/>
          </p:spPr>
        </p:pic>
      </p:grpSp>
      <p:sp>
        <p:nvSpPr>
          <p:cNvPr id="5" name="Retângulo 4">
            <a:extLst>
              <a:ext uri="{FF2B5EF4-FFF2-40B4-BE49-F238E27FC236}">
                <a16:creationId xmlns:a16="http://schemas.microsoft.com/office/drawing/2014/main" id="{F2BBEAB7-6AEA-67E5-1804-2A75E4454D41}"/>
              </a:ext>
            </a:extLst>
          </p:cNvPr>
          <p:cNvSpPr/>
          <p:nvPr userDrawn="1"/>
        </p:nvSpPr>
        <p:spPr>
          <a:xfrm>
            <a:off x="10352216" y="5688227"/>
            <a:ext cx="1738184" cy="9638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A586DF9F-6599-D2ED-99F3-EAD96B8646D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88079" y="398987"/>
            <a:ext cx="8582282" cy="677974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4" name="Espaço Reservado para Conteúdo 2">
            <a:extLst>
              <a:ext uri="{FF2B5EF4-FFF2-40B4-BE49-F238E27FC236}">
                <a16:creationId xmlns:a16="http://schemas.microsoft.com/office/drawing/2014/main" id="{DCDD272D-001B-2CDF-5C2D-537E5BA86F12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94360" y="1168400"/>
            <a:ext cx="11109960" cy="548365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864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D37DD90-B565-F4FE-B3BB-BF7B2A4AB0E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A2AA0F26-EB36-C714-F7F5-71928E453E4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2000" y="0"/>
            <a:ext cx="5580000" cy="454481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37173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351910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9F12F8F3-8639-8480-9CED-E72A2687CF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B8F49CD-8CD0-1528-FB31-F68DE23A7B2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94835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32803857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>
            <a:extLst>
              <a:ext uri="{FF2B5EF4-FFF2-40B4-BE49-F238E27FC236}">
                <a16:creationId xmlns:a16="http://schemas.microsoft.com/office/drawing/2014/main" id="{6E736AF4-00C1-2BA2-2469-592C3B15665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11008" y="0"/>
            <a:ext cx="5580992" cy="4545618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686597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</p:spTree>
    <p:extLst>
      <p:ext uri="{BB962C8B-B14F-4D97-AF65-F5344CB8AC3E}">
        <p14:creationId xmlns:p14="http://schemas.microsoft.com/office/powerpoint/2010/main" val="1485619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F7E1BBB4-260F-0009-1BB5-4C749980526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Subtítulo 2">
            <a:extLst>
              <a:ext uri="{FF2B5EF4-FFF2-40B4-BE49-F238E27FC236}">
                <a16:creationId xmlns:a16="http://schemas.microsoft.com/office/drawing/2014/main" id="{02CC6838-F3F8-1E58-588E-D1D6C43FF51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958451" y="2014918"/>
            <a:ext cx="6864750" cy="695032"/>
          </a:xfrm>
        </p:spPr>
        <p:txBody>
          <a:bodyPr>
            <a:normAutofit/>
          </a:bodyPr>
          <a:lstStyle>
            <a:lvl1pPr marL="0" indent="0" algn="ctr">
              <a:buNone/>
              <a:defRPr sz="36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Muito obrigado!</a:t>
            </a:r>
          </a:p>
        </p:txBody>
      </p:sp>
      <p:sp>
        <p:nvSpPr>
          <p:cNvPr id="5" name="Espaço Reservado para Imagem 4">
            <a:extLst>
              <a:ext uri="{FF2B5EF4-FFF2-40B4-BE49-F238E27FC236}">
                <a16:creationId xmlns:a16="http://schemas.microsoft.com/office/drawing/2014/main" id="{09BA12E9-F156-66D9-0CF4-885F2F2DF31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935913" y="209550"/>
            <a:ext cx="4046537" cy="4687888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55020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Agrupar 2">
            <a:extLst>
              <a:ext uri="{FF2B5EF4-FFF2-40B4-BE49-F238E27FC236}">
                <a16:creationId xmlns:a16="http://schemas.microsoft.com/office/drawing/2014/main" id="{DD5F6E0C-0DBE-AC3D-80C9-D7DB24E919F9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4" name="Imagem 3">
              <a:extLst>
                <a:ext uri="{FF2B5EF4-FFF2-40B4-BE49-F238E27FC236}">
                  <a16:creationId xmlns:a16="http://schemas.microsoft.com/office/drawing/2014/main" id="{C0BDE52D-D131-372B-BD1D-9A6CA4233D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5" name="Imagem 4">
              <a:extLst>
                <a:ext uri="{FF2B5EF4-FFF2-40B4-BE49-F238E27FC236}">
                  <a16:creationId xmlns:a16="http://schemas.microsoft.com/office/drawing/2014/main" id="{F74FD6CB-C23E-D648-D4D4-FC6C195B90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65"/>
            <a:stretch>
              <a:fillRect/>
            </a:stretch>
          </p:blipFill>
          <p:spPr bwMode="auto">
            <a:xfrm>
              <a:off x="9581136" y="162594"/>
              <a:ext cx="2123688" cy="954000"/>
            </a:xfrm>
            <a:prstGeom prst="rect">
              <a:avLst/>
            </a:prstGeom>
            <a:noFill/>
          </p:spPr>
        </p:pic>
      </p:grpSp>
    </p:spTree>
    <p:extLst>
      <p:ext uri="{BB962C8B-B14F-4D97-AF65-F5344CB8AC3E}">
        <p14:creationId xmlns:p14="http://schemas.microsoft.com/office/powerpoint/2010/main" val="765250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B93D8C0-6DD8-520E-4AE0-9C5A172D15C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786ECF3-F83F-1AAC-B16F-05C97EC93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002631"/>
            <a:ext cx="10515600" cy="2852737"/>
          </a:xfrm>
        </p:spPr>
        <p:txBody>
          <a:bodyPr anchor="ctr">
            <a:normAutofit/>
          </a:bodyPr>
          <a:lstStyle>
            <a:lvl1pPr algn="ctr">
              <a:defRPr sz="3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1571119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1">
            <a:extLst>
              <a:ext uri="{FF2B5EF4-FFF2-40B4-BE49-F238E27FC236}">
                <a16:creationId xmlns:a16="http://schemas.microsoft.com/office/drawing/2014/main" id="{D64405B4-BB46-E071-7799-6E0CD95C45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39800" y="205946"/>
            <a:ext cx="8170949" cy="840989"/>
          </a:xfrm>
        </p:spPr>
        <p:txBody>
          <a:bodyPr>
            <a:normAutofit/>
          </a:bodyPr>
          <a:lstStyle>
            <a:lvl1pPr>
              <a:defRPr sz="26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pt-BR" dirty="0"/>
              <a:t>Clique para editar o título do item</a:t>
            </a:r>
          </a:p>
        </p:txBody>
      </p:sp>
      <p:sp>
        <p:nvSpPr>
          <p:cNvPr id="11" name="Espaço Reservado para Conteúdo 2">
            <a:extLst>
              <a:ext uri="{FF2B5EF4-FFF2-40B4-BE49-F238E27FC236}">
                <a16:creationId xmlns:a16="http://schemas.microsoft.com/office/drawing/2014/main" id="{5177F352-BFF8-9F61-F7F1-E4671BF87CED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939800" y="1293340"/>
            <a:ext cx="10876471" cy="5358714"/>
          </a:xfrm>
        </p:spPr>
        <p:txBody>
          <a:bodyPr/>
          <a:lstStyle>
            <a:lvl1pPr>
              <a:buNone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pt-BR" dirty="0"/>
              <a:t>Clique para o texto – Usar fonte Arial 20 ou maior</a:t>
            </a:r>
          </a:p>
        </p:txBody>
      </p:sp>
    </p:spTree>
    <p:extLst>
      <p:ext uri="{BB962C8B-B14F-4D97-AF65-F5344CB8AC3E}">
        <p14:creationId xmlns:p14="http://schemas.microsoft.com/office/powerpoint/2010/main" val="2150475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3A22C833-8DB9-0603-0128-315D0E139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8E0CB191-FE03-F39C-EC50-EE81DF815B9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66E8FFA5-21E9-DCCE-0537-97FD9ACDB62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366839-DBE4-429B-B713-740319A7CD9C}" type="datetimeFigureOut">
              <a:rPr lang="pt-BR" smtClean="0"/>
              <a:t>06/08/2026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BE6CA46-0403-105C-F875-D6CBD03B95F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ADFF681E-E504-CF51-4597-92BE03ED33C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AA740-75EF-4FB2-9153-BA3CE74E116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9087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57" r:id="rId2"/>
    <p:sldLayoutId id="2147483649" r:id="rId3"/>
    <p:sldLayoutId id="2147483663" r:id="rId4"/>
    <p:sldLayoutId id="2147483664" r:id="rId5"/>
    <p:sldLayoutId id="2147483665" r:id="rId6"/>
    <p:sldLayoutId id="2147483662" r:id="rId7"/>
    <p:sldLayoutId id="2147483651" r:id="rId8"/>
    <p:sldLayoutId id="2147483654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9064A47-3527-442E-864C-9622958B5B1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3C1FCAB-588B-779C-B782-C730BE21AF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987321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DB532F-5D12-AEDD-FA94-A46DE7792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1- Introdução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B9AA4B4-D78C-EA77-63F9-01A2697E5B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7938" indent="355600"/>
            <a:r>
              <a:rPr lang="pt-BR" b="1" dirty="0" err="1"/>
              <a:t>Lorem</a:t>
            </a:r>
            <a:r>
              <a:rPr lang="pt-BR" b="1" dirty="0"/>
              <a:t> Ipsum</a:t>
            </a:r>
            <a:r>
              <a:rPr lang="pt-BR" dirty="0"/>
              <a:t> </a:t>
            </a:r>
            <a:r>
              <a:rPr lang="pt-BR" dirty="0" err="1"/>
              <a:t>is</a:t>
            </a:r>
            <a:r>
              <a:rPr lang="pt-BR" dirty="0"/>
              <a:t> </a:t>
            </a:r>
            <a:r>
              <a:rPr lang="pt-BR" dirty="0" err="1"/>
              <a:t>simply</a:t>
            </a:r>
            <a:r>
              <a:rPr lang="pt-BR" dirty="0"/>
              <a:t>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printing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 </a:t>
            </a:r>
            <a:r>
              <a:rPr lang="pt-BR" dirty="0" err="1"/>
              <a:t>industry</a:t>
            </a:r>
            <a:r>
              <a:rPr lang="pt-BR" dirty="0"/>
              <a:t>. </a:t>
            </a:r>
            <a:r>
              <a:rPr lang="pt-BR" dirty="0" err="1"/>
              <a:t>Lorem</a:t>
            </a:r>
            <a:r>
              <a:rPr lang="pt-BR" dirty="0"/>
              <a:t> Ipsum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been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industry's</a:t>
            </a:r>
            <a:r>
              <a:rPr lang="pt-BR" dirty="0"/>
              <a:t> standard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</a:t>
            </a:r>
            <a:r>
              <a:rPr lang="pt-BR" dirty="0" err="1"/>
              <a:t>ever</a:t>
            </a:r>
            <a:r>
              <a:rPr lang="pt-BR" dirty="0"/>
              <a:t> </a:t>
            </a:r>
            <a:r>
              <a:rPr lang="pt-BR" dirty="0" err="1"/>
              <a:t>since</a:t>
            </a:r>
            <a:r>
              <a:rPr lang="pt-BR" dirty="0"/>
              <a:t> 1966, </a:t>
            </a:r>
            <a:r>
              <a:rPr lang="pt-BR" dirty="0" err="1"/>
              <a:t>when</a:t>
            </a:r>
            <a:r>
              <a:rPr lang="pt-BR" dirty="0"/>
              <a:t> designers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Letraset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James Mosley,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librarian</a:t>
            </a:r>
            <a:r>
              <a:rPr lang="pt-BR" dirty="0"/>
              <a:t> </a:t>
            </a:r>
            <a:r>
              <a:rPr lang="pt-BR" dirty="0" err="1"/>
              <a:t>at</a:t>
            </a:r>
            <a:r>
              <a:rPr lang="pt-BR" dirty="0"/>
              <a:t> </a:t>
            </a:r>
            <a:r>
              <a:rPr lang="pt-BR" dirty="0" err="1"/>
              <a:t>St</a:t>
            </a:r>
            <a:r>
              <a:rPr lang="pt-BR" dirty="0"/>
              <a:t> Bride </a:t>
            </a:r>
            <a:r>
              <a:rPr lang="pt-BR" dirty="0" err="1"/>
              <a:t>Printing</a:t>
            </a:r>
            <a:r>
              <a:rPr lang="pt-BR" dirty="0"/>
              <a:t> Library in London, </a:t>
            </a:r>
            <a:r>
              <a:rPr lang="pt-BR" dirty="0" err="1"/>
              <a:t>took</a:t>
            </a:r>
            <a:r>
              <a:rPr lang="pt-BR" dirty="0"/>
              <a:t> a 1914 Cicero </a:t>
            </a:r>
            <a:r>
              <a:rPr lang="pt-BR" dirty="0" err="1"/>
              <a:t>translation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</a:t>
            </a:r>
            <a:r>
              <a:rPr lang="pt-BR" dirty="0" err="1"/>
              <a:t>scrambled</a:t>
            </a:r>
            <a:r>
              <a:rPr lang="pt-BR" dirty="0"/>
              <a:t> it </a:t>
            </a:r>
            <a:r>
              <a:rPr lang="pt-BR" dirty="0" err="1"/>
              <a:t>to</a:t>
            </a:r>
            <a:r>
              <a:rPr lang="pt-BR" dirty="0"/>
              <a:t> make </a:t>
            </a:r>
            <a:r>
              <a:rPr lang="pt-BR" dirty="0" err="1"/>
              <a:t>dummy</a:t>
            </a:r>
            <a:r>
              <a:rPr lang="pt-BR" dirty="0"/>
              <a:t> </a:t>
            </a:r>
            <a:r>
              <a:rPr lang="pt-BR" dirty="0" err="1"/>
              <a:t>text</a:t>
            </a:r>
            <a:r>
              <a:rPr lang="pt-BR" dirty="0"/>
              <a:t> for </a:t>
            </a:r>
            <a:r>
              <a:rPr lang="pt-BR" dirty="0" err="1"/>
              <a:t>Letraset's</a:t>
            </a:r>
            <a:r>
              <a:rPr lang="pt-BR" dirty="0"/>
              <a:t> Body </a:t>
            </a:r>
            <a:r>
              <a:rPr lang="pt-BR" dirty="0" err="1"/>
              <a:t>Type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. It </a:t>
            </a:r>
            <a:r>
              <a:rPr lang="pt-BR" dirty="0" err="1"/>
              <a:t>has</a:t>
            </a:r>
            <a:r>
              <a:rPr lang="pt-BR" dirty="0"/>
              <a:t> </a:t>
            </a:r>
            <a:r>
              <a:rPr lang="pt-BR" dirty="0" err="1"/>
              <a:t>survived</a:t>
            </a:r>
            <a:r>
              <a:rPr lang="pt-BR" dirty="0"/>
              <a:t> </a:t>
            </a:r>
            <a:r>
              <a:rPr lang="pt-BR" dirty="0" err="1"/>
              <a:t>not</a:t>
            </a:r>
            <a:r>
              <a:rPr lang="pt-BR" dirty="0"/>
              <a:t> </a:t>
            </a:r>
            <a:r>
              <a:rPr lang="pt-BR" dirty="0" err="1"/>
              <a:t>only</a:t>
            </a:r>
            <a:r>
              <a:rPr lang="pt-BR" dirty="0"/>
              <a:t> </a:t>
            </a:r>
            <a:r>
              <a:rPr lang="pt-BR" dirty="0" err="1"/>
              <a:t>many</a:t>
            </a:r>
            <a:r>
              <a:rPr lang="pt-BR" dirty="0"/>
              <a:t> </a:t>
            </a:r>
            <a:r>
              <a:rPr lang="pt-BR" dirty="0" err="1"/>
              <a:t>decades</a:t>
            </a:r>
            <a:r>
              <a:rPr lang="pt-BR" dirty="0"/>
              <a:t>, </a:t>
            </a:r>
            <a:r>
              <a:rPr lang="pt-BR" dirty="0" err="1"/>
              <a:t>but</a:t>
            </a:r>
            <a:r>
              <a:rPr lang="pt-BR" dirty="0"/>
              <a:t> </a:t>
            </a:r>
            <a:r>
              <a:rPr lang="pt-BR" dirty="0" err="1"/>
              <a:t>also</a:t>
            </a:r>
            <a:r>
              <a:rPr lang="pt-BR" dirty="0"/>
              <a:t> </a:t>
            </a:r>
            <a:r>
              <a:rPr lang="pt-BR" dirty="0" err="1"/>
              <a:t>the</a:t>
            </a:r>
            <a:r>
              <a:rPr lang="pt-BR" dirty="0"/>
              <a:t> </a:t>
            </a:r>
            <a:r>
              <a:rPr lang="pt-BR" dirty="0" err="1"/>
              <a:t>leap</a:t>
            </a:r>
            <a:r>
              <a:rPr lang="pt-BR" dirty="0"/>
              <a:t> </a:t>
            </a:r>
            <a:r>
              <a:rPr lang="pt-BR" dirty="0" err="1"/>
              <a:t>into</a:t>
            </a:r>
            <a:r>
              <a:rPr lang="pt-BR" dirty="0"/>
              <a:t> </a:t>
            </a:r>
            <a:r>
              <a:rPr lang="pt-BR" dirty="0" err="1"/>
              <a:t>electronic</a:t>
            </a:r>
            <a:r>
              <a:rPr lang="pt-BR" dirty="0"/>
              <a:t> </a:t>
            </a:r>
            <a:r>
              <a:rPr lang="pt-BR" dirty="0" err="1"/>
              <a:t>typesetting</a:t>
            </a:r>
            <a:r>
              <a:rPr lang="pt-BR" dirty="0"/>
              <a:t>, </a:t>
            </a:r>
            <a:r>
              <a:rPr lang="pt-BR" dirty="0" err="1"/>
              <a:t>remaining</a:t>
            </a:r>
            <a:r>
              <a:rPr lang="pt-BR" dirty="0"/>
              <a:t> </a:t>
            </a:r>
            <a:r>
              <a:rPr lang="pt-BR" dirty="0" err="1"/>
              <a:t>essentially</a:t>
            </a:r>
            <a:r>
              <a:rPr lang="pt-BR" dirty="0"/>
              <a:t> </a:t>
            </a:r>
            <a:r>
              <a:rPr lang="pt-BR" dirty="0" err="1"/>
              <a:t>unchanged</a:t>
            </a:r>
            <a:r>
              <a:rPr lang="pt-BR" dirty="0"/>
              <a:t>. It </a:t>
            </a:r>
            <a:r>
              <a:rPr lang="pt-BR" dirty="0" err="1"/>
              <a:t>was</a:t>
            </a:r>
            <a:r>
              <a:rPr lang="pt-BR" dirty="0"/>
              <a:t> </a:t>
            </a:r>
            <a:r>
              <a:rPr lang="pt-BR" dirty="0" err="1"/>
              <a:t>popularised</a:t>
            </a:r>
            <a:r>
              <a:rPr lang="pt-BR" dirty="0"/>
              <a:t> </a:t>
            </a:r>
            <a:r>
              <a:rPr lang="pt-BR" dirty="0" err="1"/>
              <a:t>thanks</a:t>
            </a:r>
            <a:r>
              <a:rPr lang="pt-BR" dirty="0"/>
              <a:t> </a:t>
            </a:r>
            <a:r>
              <a:rPr lang="pt-BR" dirty="0" err="1"/>
              <a:t>to</a:t>
            </a:r>
            <a:r>
              <a:rPr lang="pt-BR" dirty="0"/>
              <a:t> </a:t>
            </a:r>
            <a:r>
              <a:rPr lang="pt-BR" dirty="0" err="1"/>
              <a:t>these</a:t>
            </a:r>
            <a:r>
              <a:rPr lang="pt-BR" dirty="0"/>
              <a:t> </a:t>
            </a:r>
            <a:r>
              <a:rPr lang="pt-BR" dirty="0" err="1"/>
              <a:t>sheets</a:t>
            </a:r>
            <a:r>
              <a:rPr lang="pt-BR" dirty="0"/>
              <a:t> </a:t>
            </a:r>
            <a:r>
              <a:rPr lang="pt-BR" dirty="0" err="1"/>
              <a:t>and</a:t>
            </a:r>
            <a:r>
              <a:rPr lang="pt-BR" dirty="0"/>
              <a:t> more </a:t>
            </a:r>
            <a:r>
              <a:rPr lang="pt-BR" dirty="0" err="1"/>
              <a:t>recently</a:t>
            </a:r>
            <a:r>
              <a:rPr lang="pt-BR" dirty="0"/>
              <a:t> </a:t>
            </a:r>
            <a:r>
              <a:rPr lang="pt-BR" dirty="0" err="1"/>
              <a:t>with</a:t>
            </a:r>
            <a:r>
              <a:rPr lang="pt-BR" dirty="0"/>
              <a:t> desktop </a:t>
            </a:r>
            <a:r>
              <a:rPr lang="pt-BR" dirty="0" err="1"/>
              <a:t>publishing</a:t>
            </a:r>
            <a:r>
              <a:rPr lang="pt-BR" dirty="0"/>
              <a:t> software like </a:t>
            </a:r>
            <a:r>
              <a:rPr lang="pt-BR" dirty="0" err="1"/>
              <a:t>Aldus</a:t>
            </a:r>
            <a:r>
              <a:rPr lang="pt-BR" dirty="0"/>
              <a:t> PageMaker </a:t>
            </a:r>
            <a:r>
              <a:rPr lang="pt-BR" dirty="0" err="1"/>
              <a:t>and</a:t>
            </a:r>
            <a:r>
              <a:rPr lang="pt-BR" dirty="0"/>
              <a:t> Microsoft Word </a:t>
            </a:r>
            <a:r>
              <a:rPr lang="pt-BR" dirty="0" err="1"/>
              <a:t>including</a:t>
            </a:r>
            <a:r>
              <a:rPr lang="pt-BR" dirty="0"/>
              <a:t> </a:t>
            </a:r>
            <a:r>
              <a:rPr lang="pt-BR" dirty="0" err="1"/>
              <a:t>versions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</a:t>
            </a:r>
            <a:r>
              <a:rPr lang="pt-BR" dirty="0" err="1"/>
              <a:t>Lorem</a:t>
            </a:r>
            <a:r>
              <a:rPr lang="pt-BR" dirty="0"/>
              <a:t> Ipsum.</a:t>
            </a:r>
          </a:p>
          <a:p>
            <a:br>
              <a:rPr lang="pt-BR" dirty="0"/>
            </a:b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233702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30692DB5-286F-F18A-07F1-83826B7D1F6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372482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15BC2DE2-0B99-EF6A-AF3D-AA66DEDF7C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6830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16F858CD-036A-24D6-2780-B3FC8657175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4848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ítulo 1">
            <a:extLst>
              <a:ext uri="{FF2B5EF4-FFF2-40B4-BE49-F238E27FC236}">
                <a16:creationId xmlns:a16="http://schemas.microsoft.com/office/drawing/2014/main" id="{1FA0C7E4-63EC-56D5-9C1A-40AEBADBDE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6174E3D1-ADD9-D57C-BD9E-67F161072D2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55757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B1EEE1F-81BD-E23C-BA94-D88BFBD049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2410BF11-F32E-85FD-72A8-0BE683EDE50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631084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AC0F2B-C32D-B1AF-02F4-B3967B1AA0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3334601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527</TotalTime>
  <Words>111</Words>
  <Application>Microsoft Office PowerPoint</Application>
  <PresentationFormat>Widescreen</PresentationFormat>
  <Paragraphs>3</Paragraphs>
  <Slides>8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Tema do Office</vt:lpstr>
      <vt:lpstr>Apresentação do PowerPoint</vt:lpstr>
      <vt:lpstr>1- Introdução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CBFos</dc:creator>
  <cp:lastModifiedBy>TERESA FUSARO</cp:lastModifiedBy>
  <cp:revision>42</cp:revision>
  <dcterms:created xsi:type="dcterms:W3CDTF">2025-01-14T01:43:27Z</dcterms:created>
  <dcterms:modified xsi:type="dcterms:W3CDTF">2026-08-06T22:25:37Z</dcterms:modified>
</cp:coreProperties>
</file>