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9" r:id="rId2"/>
    <p:sldId id="270" r:id="rId3"/>
    <p:sldId id="271" r:id="rId4"/>
    <p:sldId id="272" r:id="rId5"/>
    <p:sldId id="273" r:id="rId6"/>
    <p:sldId id="276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1D9"/>
    <a:srgbClr val="FEFEFE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 autoAdjust="0"/>
    <p:restoredTop sz="94675" autoAdjust="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FUSARO" userId="33c2d214e1b91701" providerId="LiveId" clId="{DF26C158-6D10-4836-B071-A6D27688BA62}"/>
    <pc:docChg chg="undo custSel delSld modMainMaster">
      <pc:chgData name="TERESA FUSARO" userId="33c2d214e1b91701" providerId="LiveId" clId="{DF26C158-6D10-4836-B071-A6D27688BA62}" dt="2026-08-31T11:25:43.492" v="46" actId="948"/>
      <pc:docMkLst>
        <pc:docMk/>
      </pc:docMkLst>
      <pc:sldMasterChg chg="modSldLayout sldLayoutOrd">
        <pc:chgData name="TERESA FUSARO" userId="33c2d214e1b91701" providerId="LiveId" clId="{DF26C158-6D10-4836-B071-A6D27688BA62}" dt="2026-08-31T11:25:43.492" v="46" actId="948"/>
        <pc:sldMasterMkLst>
          <pc:docMk/>
          <pc:sldMasterMk cId="1849087823" sldId="2147483648"/>
        </pc:sldMasterMkLst>
        <pc:sldLayoutChg chg="delSp mod ord">
          <pc:chgData name="TERESA FUSARO" userId="33c2d214e1b91701" providerId="LiveId" clId="{DF26C158-6D10-4836-B071-A6D27688BA62}" dt="2026-08-06T22:21:42.317" v="1" actId="20578"/>
          <pc:sldLayoutMkLst>
            <pc:docMk/>
            <pc:sldMasterMk cId="1849087823" sldId="2147483648"/>
            <pc:sldLayoutMk cId="215047544" sldId="2147483654"/>
          </pc:sldLayoutMkLst>
        </pc:sldLayoutChg>
        <pc:sldLayoutChg chg="addSp delSp modSp mod">
          <pc:chgData name="TERESA FUSARO" userId="33c2d214e1b91701" providerId="LiveId" clId="{DF26C158-6D10-4836-B071-A6D27688BA62}" dt="2026-08-31T11:25:43.492" v="46" actId="948"/>
          <pc:sldLayoutMkLst>
            <pc:docMk/>
            <pc:sldMasterMk cId="1849087823" sldId="2147483648"/>
            <pc:sldLayoutMk cId="2186455158" sldId="2147483657"/>
          </pc:sldLayoutMkLst>
          <pc:spChg chg="mod">
            <ac:chgData name="TERESA FUSARO" userId="33c2d214e1b91701" providerId="LiveId" clId="{DF26C158-6D10-4836-B071-A6D27688BA62}" dt="2026-08-31T11:25:43.492" v="46" actId="948"/>
            <ac:spMkLst>
              <pc:docMk/>
              <pc:sldMasterMk cId="1849087823" sldId="2147483648"/>
              <pc:sldLayoutMk cId="2186455158" sldId="2147483657"/>
              <ac:spMk id="14" creationId="{DCDD272D-001B-2CDF-5C2D-537E5BA86F12}"/>
            </ac:spMkLst>
          </pc:spChg>
          <pc:picChg chg="add ord">
            <ac:chgData name="TERESA FUSARO" userId="33c2d214e1b91701" providerId="LiveId" clId="{DF26C158-6D10-4836-B071-A6D27688BA62}" dt="2026-08-06T22:24:09.212" v="43" actId="167"/>
            <ac:picMkLst>
              <pc:docMk/>
              <pc:sldMasterMk cId="1849087823" sldId="2147483648"/>
              <pc:sldLayoutMk cId="2186455158" sldId="2147483657"/>
              <ac:picMk id="4" creationId="{E0DE7F7D-FFCE-0470-0DA4-DD7271C6D2F2}"/>
            </ac:picMkLst>
          </pc:picChg>
        </pc:sldLayoutChg>
        <pc:sldLayoutChg chg="addSp delSp modSp mod">
          <pc:chgData name="TERESA FUSARO" userId="33c2d214e1b91701" providerId="LiveId" clId="{DF26C158-6D10-4836-B071-A6D27688BA62}" dt="2026-08-06T22:23:46.379" v="40" actId="22"/>
          <pc:sldLayoutMkLst>
            <pc:docMk/>
            <pc:sldMasterMk cId="1849087823" sldId="2147483648"/>
            <pc:sldLayoutMk cId="765250831" sldId="2147483662"/>
          </pc:sldLayoutMkLst>
          <pc:picChg chg="add">
            <ac:chgData name="TERESA FUSARO" userId="33c2d214e1b91701" providerId="LiveId" clId="{DF26C158-6D10-4836-B071-A6D27688BA62}" dt="2026-08-06T22:23:46.379" v="40" actId="22"/>
            <ac:picMkLst>
              <pc:docMk/>
              <pc:sldMasterMk cId="1849087823" sldId="2147483648"/>
              <pc:sldLayoutMk cId="765250831" sldId="2147483662"/>
              <ac:picMk id="16" creationId="{F04422EE-D449-C5C9-7C35-B1D30715AC4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84FBB06-021A-961D-5169-85614E2245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D8F6DC-9BCE-9B1D-6F3E-6663E253C8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0393" y="2090450"/>
            <a:ext cx="6550072" cy="205622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pt-BR" sz="3200" b="1" spc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pt-BR" dirty="0"/>
              <a:t>INSERIR O TÍTULO DO ARTIGO XXXXXXXXXX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A8462AD3-B2E3-5A87-7392-5DD08EF7E6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0393" y="4229797"/>
            <a:ext cx="6550072" cy="20562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Inserir autores.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34367C0-A33B-6BCA-0B00-CB79AD6B80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73" y="2237589"/>
            <a:ext cx="4304371" cy="119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0DE7F7D-FFCE-0470-0DA4-DD7271C6D2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2BBEAB7-6AEA-67E5-1804-2A75E4454D41}"/>
              </a:ext>
            </a:extLst>
          </p:cNvPr>
          <p:cNvSpPr/>
          <p:nvPr userDrawn="1"/>
        </p:nvSpPr>
        <p:spPr>
          <a:xfrm>
            <a:off x="10352216" y="5688227"/>
            <a:ext cx="1738184" cy="963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586DF9F-6599-D2ED-99F3-EAD96B864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79" y="398987"/>
            <a:ext cx="8582282" cy="677974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DCDD272D-001B-2CDF-5C2D-537E5BA86F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4360" y="1168400"/>
            <a:ext cx="11109960" cy="548365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04627B-CADB-8155-2AE2-891999BC15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9B2223D-6488-EA41-A66A-DBC667C7D7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000" y="0"/>
            <a:ext cx="5580000" cy="454481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6602" y="2039631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3E1C06-40FF-BC0E-BEDA-CFD9C8B4A1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A6F582C-8D3D-E533-889A-AAD9FE0B6C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6602" y="2097297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2942913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82A5F5E-BF18-228E-8133-061A8F3CA9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D369230-A309-6952-BF9D-2D2ED4F172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0127" y="2105534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2950182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E1BBB4-260F-0009-1BB5-4C7499805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8451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09BA12E9-F156-66D9-0CF4-885F2F2DF3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35913" y="209550"/>
            <a:ext cx="4046537" cy="4687888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226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F04422EE-D449-C5C9-7C35-B1D30715AC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5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93D8C0-6DD8-520E-4AE0-9C5A172D15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00" y="205946"/>
            <a:ext cx="8170949" cy="840989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5177F352-BFF8-9F61-F7F1-E4671BF87CE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9800" y="1293340"/>
            <a:ext cx="10876471" cy="5358714"/>
          </a:xfrm>
        </p:spPr>
        <p:txBody>
          <a:bodyPr/>
          <a:lstStyle>
            <a:lvl1pP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7" r:id="rId2"/>
    <p:sldLayoutId id="2147483649" r:id="rId3"/>
    <p:sldLayoutId id="2147483664" r:id="rId4"/>
    <p:sldLayoutId id="2147483665" r:id="rId5"/>
    <p:sldLayoutId id="2147483666" r:id="rId6"/>
    <p:sldLayoutId id="2147483662" r:id="rId7"/>
    <p:sldLayoutId id="2147483651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64A47-3527-442E-864C-9622958B5B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C1FCAB-588B-779C-B782-C730BE21A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32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B532F-5D12-AEDD-FA94-A46DE779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1- 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9AA4B4-D78C-EA77-63F9-01A2697E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355600"/>
            <a:r>
              <a:rPr lang="pt-BR" b="1" dirty="0" err="1"/>
              <a:t>Lorem</a:t>
            </a:r>
            <a:r>
              <a:rPr lang="pt-BR" b="1" dirty="0"/>
              <a:t> Ipsum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simply</a:t>
            </a:r>
            <a:r>
              <a:rPr lang="pt-BR" dirty="0"/>
              <a:t>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printing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 </a:t>
            </a:r>
            <a:r>
              <a:rPr lang="pt-BR" dirty="0" err="1"/>
              <a:t>industry</a:t>
            </a:r>
            <a:r>
              <a:rPr lang="pt-BR" dirty="0"/>
              <a:t>. </a:t>
            </a:r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been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industry's</a:t>
            </a:r>
            <a:r>
              <a:rPr lang="pt-BR" dirty="0"/>
              <a:t> standard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ever</a:t>
            </a:r>
            <a:r>
              <a:rPr lang="pt-BR" dirty="0"/>
              <a:t> </a:t>
            </a:r>
            <a:r>
              <a:rPr lang="pt-BR" dirty="0" err="1"/>
              <a:t>since</a:t>
            </a:r>
            <a:r>
              <a:rPr lang="pt-BR" dirty="0"/>
              <a:t> 1966, </a:t>
            </a:r>
            <a:r>
              <a:rPr lang="pt-BR" dirty="0" err="1"/>
              <a:t>when</a:t>
            </a:r>
            <a:r>
              <a:rPr lang="pt-BR" dirty="0"/>
              <a:t> designers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Letraset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James Mosley,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librarian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St</a:t>
            </a:r>
            <a:r>
              <a:rPr lang="pt-BR" dirty="0"/>
              <a:t> Bride </a:t>
            </a:r>
            <a:r>
              <a:rPr lang="pt-BR" dirty="0" err="1"/>
              <a:t>Printing</a:t>
            </a:r>
            <a:r>
              <a:rPr lang="pt-BR" dirty="0"/>
              <a:t> Library in London, </a:t>
            </a:r>
            <a:r>
              <a:rPr lang="pt-BR" dirty="0" err="1"/>
              <a:t>took</a:t>
            </a:r>
            <a:r>
              <a:rPr lang="pt-BR" dirty="0"/>
              <a:t> a 1914 Cicero </a:t>
            </a:r>
            <a:r>
              <a:rPr lang="pt-BR" dirty="0" err="1"/>
              <a:t>translation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scrambled</a:t>
            </a:r>
            <a:r>
              <a:rPr lang="pt-BR" dirty="0"/>
              <a:t> it </a:t>
            </a:r>
            <a:r>
              <a:rPr lang="pt-BR" dirty="0" err="1"/>
              <a:t>to</a:t>
            </a:r>
            <a:r>
              <a:rPr lang="pt-BR" dirty="0"/>
              <a:t> make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for </a:t>
            </a:r>
            <a:r>
              <a:rPr lang="pt-BR" dirty="0" err="1"/>
              <a:t>Letraset's</a:t>
            </a:r>
            <a:r>
              <a:rPr lang="pt-BR" dirty="0"/>
              <a:t> Body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. It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survived</a:t>
            </a:r>
            <a:r>
              <a:rPr lang="pt-BR" dirty="0"/>
              <a:t>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only</a:t>
            </a:r>
            <a:r>
              <a:rPr lang="pt-BR" dirty="0"/>
              <a:t> </a:t>
            </a:r>
            <a:r>
              <a:rPr lang="pt-BR" dirty="0" err="1"/>
              <a:t>many</a:t>
            </a:r>
            <a:r>
              <a:rPr lang="pt-BR" dirty="0"/>
              <a:t> </a:t>
            </a:r>
            <a:r>
              <a:rPr lang="pt-BR" dirty="0" err="1"/>
              <a:t>decades</a:t>
            </a:r>
            <a:r>
              <a:rPr lang="pt-BR" dirty="0"/>
              <a:t>, </a:t>
            </a:r>
            <a:r>
              <a:rPr lang="pt-BR" dirty="0" err="1"/>
              <a:t>but</a:t>
            </a:r>
            <a:r>
              <a:rPr lang="pt-BR" dirty="0"/>
              <a:t> </a:t>
            </a:r>
            <a:r>
              <a:rPr lang="pt-BR" dirty="0" err="1"/>
              <a:t>also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leap</a:t>
            </a:r>
            <a:r>
              <a:rPr lang="pt-BR" dirty="0"/>
              <a:t> </a:t>
            </a:r>
            <a:r>
              <a:rPr lang="pt-BR" dirty="0" err="1"/>
              <a:t>into</a:t>
            </a:r>
            <a:r>
              <a:rPr lang="pt-BR" dirty="0"/>
              <a:t> </a:t>
            </a:r>
            <a:r>
              <a:rPr lang="pt-BR" dirty="0" err="1"/>
              <a:t>electronic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, </a:t>
            </a:r>
            <a:r>
              <a:rPr lang="pt-BR" dirty="0" err="1"/>
              <a:t>remaining</a:t>
            </a:r>
            <a:r>
              <a:rPr lang="pt-BR" dirty="0"/>
              <a:t> </a:t>
            </a:r>
            <a:r>
              <a:rPr lang="pt-BR" dirty="0" err="1"/>
              <a:t>essentially</a:t>
            </a:r>
            <a:r>
              <a:rPr lang="pt-BR" dirty="0"/>
              <a:t> </a:t>
            </a:r>
            <a:r>
              <a:rPr lang="pt-BR" dirty="0" err="1"/>
              <a:t>unchanged</a:t>
            </a:r>
            <a:r>
              <a:rPr lang="pt-BR" dirty="0"/>
              <a:t>. It </a:t>
            </a:r>
            <a:r>
              <a:rPr lang="pt-BR" dirty="0" err="1"/>
              <a:t>was</a:t>
            </a:r>
            <a:r>
              <a:rPr lang="pt-BR" dirty="0"/>
              <a:t> </a:t>
            </a:r>
            <a:r>
              <a:rPr lang="pt-BR" dirty="0" err="1"/>
              <a:t>popularised</a:t>
            </a:r>
            <a:r>
              <a:rPr lang="pt-BR" dirty="0"/>
              <a:t> </a:t>
            </a:r>
            <a:r>
              <a:rPr lang="pt-BR" dirty="0" err="1"/>
              <a:t>thanks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these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more </a:t>
            </a:r>
            <a:r>
              <a:rPr lang="pt-BR" dirty="0" err="1"/>
              <a:t>recently</a:t>
            </a:r>
            <a:r>
              <a:rPr lang="pt-BR" dirty="0"/>
              <a:t> </a:t>
            </a:r>
            <a:r>
              <a:rPr lang="pt-BR" dirty="0" err="1"/>
              <a:t>with</a:t>
            </a:r>
            <a:r>
              <a:rPr lang="pt-BR" dirty="0"/>
              <a:t> desktop </a:t>
            </a:r>
            <a:r>
              <a:rPr lang="pt-BR" dirty="0" err="1"/>
              <a:t>publishing</a:t>
            </a:r>
            <a:r>
              <a:rPr lang="pt-BR" dirty="0"/>
              <a:t> software like </a:t>
            </a:r>
            <a:r>
              <a:rPr lang="pt-BR" dirty="0" err="1"/>
              <a:t>Aldus</a:t>
            </a:r>
            <a:r>
              <a:rPr lang="pt-BR" dirty="0"/>
              <a:t> PageMaker </a:t>
            </a:r>
            <a:r>
              <a:rPr lang="pt-BR" dirty="0" err="1"/>
              <a:t>and</a:t>
            </a:r>
            <a:r>
              <a:rPr lang="pt-BR" dirty="0"/>
              <a:t> Microsoft Word </a:t>
            </a:r>
            <a:r>
              <a:rPr lang="pt-BR" dirty="0" err="1"/>
              <a:t>including</a:t>
            </a:r>
            <a:r>
              <a:rPr lang="pt-BR" dirty="0"/>
              <a:t> </a:t>
            </a:r>
            <a:r>
              <a:rPr lang="pt-BR" dirty="0" err="1"/>
              <a:t>versions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Lorem</a:t>
            </a:r>
            <a:r>
              <a:rPr lang="pt-BR" dirty="0"/>
              <a:t> Ipsum.</a:t>
            </a:r>
          </a:p>
          <a:p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37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0692DB5-286F-F18A-07F1-83826B7D1F6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58451" y="2014918"/>
            <a:ext cx="6864750" cy="695032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724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0745D09-D42B-AEC3-1AF1-955FD8EB36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0162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960439D5-F705-899C-BF2F-8E2278FD44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02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6AD5F106-67E8-07A8-119C-13D399238B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BF87685-FC6F-02D8-577C-5168F1700F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8497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111</Words>
  <Application>Microsoft Office PowerPoint</Application>
  <PresentationFormat>Widescreen</PresentationFormat>
  <Paragraphs>3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Apresentação do PowerPoint</vt:lpstr>
      <vt:lpstr>1- Introdução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CBFos</dc:creator>
  <cp:lastModifiedBy>TERESA FUSARO</cp:lastModifiedBy>
  <cp:revision>35</cp:revision>
  <dcterms:created xsi:type="dcterms:W3CDTF">2025-01-14T01:43:27Z</dcterms:created>
  <dcterms:modified xsi:type="dcterms:W3CDTF">2026-08-31T11:25:53Z</dcterms:modified>
</cp:coreProperties>
</file>