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9" r:id="rId2"/>
    <p:sldId id="270" r:id="rId3"/>
    <p:sldId id="271" r:id="rId4"/>
    <p:sldId id="272" r:id="rId5"/>
    <p:sldId id="273" r:id="rId6"/>
    <p:sldId id="276" r:id="rId7"/>
    <p:sldId id="274" r:id="rId8"/>
    <p:sldId id="275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1D9"/>
    <a:srgbClr val="FEFEFE"/>
    <a:srgbClr val="00B0E2"/>
    <a:srgbClr val="22A5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54" autoAdjust="0"/>
    <p:restoredTop sz="94675" autoAdjust="0"/>
  </p:normalViewPr>
  <p:slideViewPr>
    <p:cSldViewPr snapToGrid="0">
      <p:cViewPr varScale="1">
        <p:scale>
          <a:sx n="93" d="100"/>
          <a:sy n="93" d="100"/>
        </p:scale>
        <p:origin x="30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491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FUSARO" userId="33c2d214e1b91701" providerId="LiveId" clId="{DF26C158-6D10-4836-B071-A6D27688BA62}"/>
    <pc:docChg chg="undo custSel modSld modMainMaster">
      <pc:chgData name="TERESA FUSARO" userId="33c2d214e1b91701" providerId="LiveId" clId="{DF26C158-6D10-4836-B071-A6D27688BA62}" dt="2026-08-31T11:28:44.993" v="38" actId="948"/>
      <pc:docMkLst>
        <pc:docMk/>
      </pc:docMkLst>
      <pc:sldChg chg="addSp delSp modSp mod">
        <pc:chgData name="TERESA FUSARO" userId="33c2d214e1b91701" providerId="LiveId" clId="{DF26C158-6D10-4836-B071-A6D27688BA62}" dt="2026-08-06T22:28:39.424" v="6"/>
        <pc:sldMkLst>
          <pc:docMk/>
          <pc:sldMk cId="623370295" sldId="270"/>
        </pc:sldMkLst>
      </pc:sldChg>
      <pc:sldMasterChg chg="modSldLayout sldLayoutOrd">
        <pc:chgData name="TERESA FUSARO" userId="33c2d214e1b91701" providerId="LiveId" clId="{DF26C158-6D10-4836-B071-A6D27688BA62}" dt="2026-08-31T11:28:44.993" v="38" actId="948"/>
        <pc:sldMasterMkLst>
          <pc:docMk/>
          <pc:sldMasterMk cId="1849087823" sldId="2147483648"/>
        </pc:sldMasterMkLst>
        <pc:sldLayoutChg chg="delSp mod ord">
          <pc:chgData name="TERESA FUSARO" userId="33c2d214e1b91701" providerId="LiveId" clId="{DF26C158-6D10-4836-B071-A6D27688BA62}" dt="2026-08-06T22:27:15.241" v="1" actId="20578"/>
          <pc:sldLayoutMkLst>
            <pc:docMk/>
            <pc:sldMasterMk cId="1849087823" sldId="2147483648"/>
            <pc:sldLayoutMk cId="215047544" sldId="2147483654"/>
          </pc:sldLayoutMkLst>
        </pc:sldLayoutChg>
        <pc:sldLayoutChg chg="addSp delSp modSp mod">
          <pc:chgData name="TERESA FUSARO" userId="33c2d214e1b91701" providerId="LiveId" clId="{DF26C158-6D10-4836-B071-A6D27688BA62}" dt="2026-08-31T11:28:44.993" v="38" actId="948"/>
          <pc:sldLayoutMkLst>
            <pc:docMk/>
            <pc:sldMasterMk cId="1849087823" sldId="2147483648"/>
            <pc:sldLayoutMk cId="2186455158" sldId="2147483657"/>
          </pc:sldLayoutMkLst>
          <pc:spChg chg="mod">
            <ac:chgData name="TERESA FUSARO" userId="33c2d214e1b91701" providerId="LiveId" clId="{DF26C158-6D10-4836-B071-A6D27688BA62}" dt="2026-08-31T11:28:44.993" v="38" actId="948"/>
            <ac:spMkLst>
              <pc:docMk/>
              <pc:sldMasterMk cId="1849087823" sldId="2147483648"/>
              <pc:sldLayoutMk cId="2186455158" sldId="2147483657"/>
              <ac:spMk id="14" creationId="{DCDD272D-001B-2CDF-5C2D-537E5BA86F12}"/>
            </ac:spMkLst>
          </pc:spChg>
          <pc:picChg chg="add ord">
            <ac:chgData name="TERESA FUSARO" userId="33c2d214e1b91701" providerId="LiveId" clId="{DF26C158-6D10-4836-B071-A6D27688BA62}" dt="2026-08-06T22:30:02.553" v="37" actId="167"/>
            <ac:picMkLst>
              <pc:docMk/>
              <pc:sldMasterMk cId="1849087823" sldId="2147483648"/>
              <pc:sldLayoutMk cId="2186455158" sldId="2147483657"/>
              <ac:picMk id="7" creationId="{23EAE7EB-4D78-0BAF-DA4D-57333F33211A}"/>
            </ac:picMkLst>
          </pc:picChg>
        </pc:sldLayoutChg>
        <pc:sldLayoutChg chg="addSp delSp mod">
          <pc:chgData name="TERESA FUSARO" userId="33c2d214e1b91701" providerId="LiveId" clId="{DF26C158-6D10-4836-B071-A6D27688BA62}" dt="2026-08-06T22:29:48.308" v="34" actId="22"/>
          <pc:sldLayoutMkLst>
            <pc:docMk/>
            <pc:sldMasterMk cId="1849087823" sldId="2147483648"/>
            <pc:sldLayoutMk cId="765250831" sldId="2147483662"/>
          </pc:sldLayoutMkLst>
          <pc:picChg chg="add">
            <ac:chgData name="TERESA FUSARO" userId="33c2d214e1b91701" providerId="LiveId" clId="{DF26C158-6D10-4836-B071-A6D27688BA62}" dt="2026-08-06T22:29:48.308" v="34" actId="22"/>
            <ac:picMkLst>
              <pc:docMk/>
              <pc:sldMasterMk cId="1849087823" sldId="2147483648"/>
              <pc:sldLayoutMk cId="765250831" sldId="2147483662"/>
              <ac:picMk id="8" creationId="{CAA5B5C6-D9E7-1BF2-D01A-72ABFBDD472D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453671-967A-4A6E-AB06-A9651DE72EBD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C89C3-CC65-47CD-8B2B-FFA849256B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2467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4AD2BF8-7586-3634-1C28-2C2533F4AE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E9D8F6DC-9BCE-9B1D-6F3E-6663E253C8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0393" y="2090450"/>
            <a:ext cx="6550072" cy="205622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pt-BR" sz="3200" b="1" spc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pt-BR" dirty="0"/>
              <a:t>INSERIR O TÍTULO DO ARTIGO XXXXXXXXXX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A8462AD3-B2E3-5A87-7392-5DD08EF7E6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0393" y="4229797"/>
            <a:ext cx="6550072" cy="205622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Inserir autores.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7012ABB-4289-113A-7355-1EB61648840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35" y="2090450"/>
            <a:ext cx="4053016" cy="207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03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23EAE7EB-4D78-0BAF-DA4D-57333F3321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F2BBEAB7-6AEA-67E5-1804-2A75E4454D41}"/>
              </a:ext>
            </a:extLst>
          </p:cNvPr>
          <p:cNvSpPr/>
          <p:nvPr userDrawn="1"/>
        </p:nvSpPr>
        <p:spPr>
          <a:xfrm>
            <a:off x="10352216" y="5688227"/>
            <a:ext cx="1738184" cy="9638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A586DF9F-6599-D2ED-99F3-EAD96B8646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079" y="398987"/>
            <a:ext cx="8582282" cy="677974"/>
          </a:xfrm>
        </p:spPr>
        <p:txBody>
          <a:bodyPr>
            <a:normAutofit/>
          </a:bodyPr>
          <a:lstStyle>
            <a:lvl1pPr>
              <a:defRPr sz="2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do item</a:t>
            </a: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DCDD272D-001B-2CDF-5C2D-537E5BA86F1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94360" y="1168400"/>
            <a:ext cx="11109960" cy="5483654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Clique para o texto – Usar fonte Arial 20 ou maior</a:t>
            </a:r>
          </a:p>
        </p:txBody>
      </p:sp>
    </p:spTree>
    <p:extLst>
      <p:ext uri="{BB962C8B-B14F-4D97-AF65-F5344CB8AC3E}">
        <p14:creationId xmlns:p14="http://schemas.microsoft.com/office/powerpoint/2010/main" val="2186455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ABE9716-4EE2-544F-DF8F-F314D11F47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7BD6615-C581-BD47-12EE-E423C5941FB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2000" y="0"/>
            <a:ext cx="5580000" cy="4544810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3651" y="2272405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</p:spTree>
    <p:extLst>
      <p:ext uri="{BB962C8B-B14F-4D97-AF65-F5344CB8AC3E}">
        <p14:creationId xmlns:p14="http://schemas.microsoft.com/office/powerpoint/2010/main" val="3351910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723DC68-B2C4-1D4D-AF35-78A6A9FCE7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5CAA145-992B-C9F8-56C6-1163286BDE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1008" y="0"/>
            <a:ext cx="5580992" cy="4545618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0127" y="2122010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</p:spTree>
    <p:extLst>
      <p:ext uri="{BB962C8B-B14F-4D97-AF65-F5344CB8AC3E}">
        <p14:creationId xmlns:p14="http://schemas.microsoft.com/office/powerpoint/2010/main" val="480652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10128C5-E4CF-3668-2A5B-30BF5524F4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A3F9059-AC73-6462-825E-33F042E6FC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1008" y="0"/>
            <a:ext cx="5580992" cy="4545618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6030" y="2056107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</p:spTree>
    <p:extLst>
      <p:ext uri="{BB962C8B-B14F-4D97-AF65-F5344CB8AC3E}">
        <p14:creationId xmlns:p14="http://schemas.microsoft.com/office/powerpoint/2010/main" val="530684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7E1BBB4-260F-0009-1BB5-4C74998052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8451" y="2014918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09BA12E9-F156-66D9-0CF4-885F2F2DF3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35913" y="209550"/>
            <a:ext cx="4046537" cy="4687888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85523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CAA5B5C6-D9E7-1BF2-D01A-72ABFBDD47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250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B93D8C0-6DD8-520E-4AE0-9C5A172D15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786ECF3-F83F-1AAC-B16F-05C97EC93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2631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571119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D64405B4-BB46-E071-7799-6E0CD95C45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9800" y="205946"/>
            <a:ext cx="8170949" cy="840989"/>
          </a:xfrm>
        </p:spPr>
        <p:txBody>
          <a:bodyPr>
            <a:normAutofit/>
          </a:bodyPr>
          <a:lstStyle>
            <a:lvl1pPr>
              <a:defRPr sz="2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do item</a:t>
            </a: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5177F352-BFF8-9F61-F7F1-E4671BF87CE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9800" y="1293340"/>
            <a:ext cx="10876471" cy="5358714"/>
          </a:xfrm>
        </p:spPr>
        <p:txBody>
          <a:bodyPr/>
          <a:lstStyle>
            <a:lvl1pP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Clique para o texto – Usar fonte Arial 20 ou maior</a:t>
            </a:r>
          </a:p>
        </p:txBody>
      </p:sp>
    </p:spTree>
    <p:extLst>
      <p:ext uri="{BB962C8B-B14F-4D97-AF65-F5344CB8AC3E}">
        <p14:creationId xmlns:p14="http://schemas.microsoft.com/office/powerpoint/2010/main" val="215047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A22C833-8DB9-0603-0128-315D0E139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E0CB191-FE03-F39C-EC50-EE81DF815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E8FFA5-21E9-DCCE-0537-97FD9ACDB6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66839-DBE4-429B-B713-740319A7CD9C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E6CA46-0403-105C-F875-D6CBD03B95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FF681E-E504-CF51-4597-92BE03ED3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908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7" r:id="rId2"/>
    <p:sldLayoutId id="2147483649" r:id="rId3"/>
    <p:sldLayoutId id="2147483664" r:id="rId4"/>
    <p:sldLayoutId id="2147483665" r:id="rId5"/>
    <p:sldLayoutId id="2147483667" r:id="rId6"/>
    <p:sldLayoutId id="2147483662" r:id="rId7"/>
    <p:sldLayoutId id="2147483651" r:id="rId8"/>
    <p:sldLayoutId id="214748365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064A47-3527-442E-864C-9622958B5B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3C1FCAB-588B-779C-B782-C730BE21AF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7321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DB532F-5D12-AEDD-FA94-A46DE7792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1- Introdução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B9AA4B4-D78C-EA77-63F9-01A2697E5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938" indent="355600"/>
            <a:r>
              <a:rPr lang="pt-BR" b="1" dirty="0" err="1"/>
              <a:t>Lorem</a:t>
            </a:r>
            <a:r>
              <a:rPr lang="pt-BR" b="1" dirty="0"/>
              <a:t> Ipsum</a:t>
            </a:r>
            <a:r>
              <a:rPr lang="pt-BR" dirty="0"/>
              <a:t> 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simply</a:t>
            </a:r>
            <a:r>
              <a:rPr lang="pt-BR" dirty="0"/>
              <a:t> </a:t>
            </a:r>
            <a:r>
              <a:rPr lang="pt-BR" dirty="0" err="1"/>
              <a:t>dummy</a:t>
            </a:r>
            <a:r>
              <a:rPr lang="pt-BR" dirty="0"/>
              <a:t> </a:t>
            </a:r>
            <a:r>
              <a:rPr lang="pt-BR" dirty="0" err="1"/>
              <a:t>text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printing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typesetting</a:t>
            </a:r>
            <a:r>
              <a:rPr lang="pt-BR" dirty="0"/>
              <a:t> </a:t>
            </a:r>
            <a:r>
              <a:rPr lang="pt-BR" dirty="0" err="1"/>
              <a:t>industry</a:t>
            </a:r>
            <a:r>
              <a:rPr lang="pt-BR" dirty="0"/>
              <a:t>. </a:t>
            </a:r>
            <a:r>
              <a:rPr lang="pt-BR" dirty="0" err="1"/>
              <a:t>Lorem</a:t>
            </a:r>
            <a:r>
              <a:rPr lang="pt-BR" dirty="0"/>
              <a:t> Ipsum </a:t>
            </a:r>
            <a:r>
              <a:rPr lang="pt-BR" dirty="0" err="1"/>
              <a:t>has</a:t>
            </a:r>
            <a:r>
              <a:rPr lang="pt-BR" dirty="0"/>
              <a:t> </a:t>
            </a:r>
            <a:r>
              <a:rPr lang="pt-BR" dirty="0" err="1"/>
              <a:t>been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industry's</a:t>
            </a:r>
            <a:r>
              <a:rPr lang="pt-BR" dirty="0"/>
              <a:t> standard </a:t>
            </a:r>
            <a:r>
              <a:rPr lang="pt-BR" dirty="0" err="1"/>
              <a:t>dummy</a:t>
            </a:r>
            <a:r>
              <a:rPr lang="pt-BR" dirty="0"/>
              <a:t> </a:t>
            </a:r>
            <a:r>
              <a:rPr lang="pt-BR" dirty="0" err="1"/>
              <a:t>text</a:t>
            </a:r>
            <a:r>
              <a:rPr lang="pt-BR" dirty="0"/>
              <a:t> </a:t>
            </a:r>
            <a:r>
              <a:rPr lang="pt-BR" dirty="0" err="1"/>
              <a:t>ever</a:t>
            </a:r>
            <a:r>
              <a:rPr lang="pt-BR" dirty="0"/>
              <a:t> </a:t>
            </a:r>
            <a:r>
              <a:rPr lang="pt-BR" dirty="0" err="1"/>
              <a:t>since</a:t>
            </a:r>
            <a:r>
              <a:rPr lang="pt-BR" dirty="0"/>
              <a:t> 1966, </a:t>
            </a:r>
            <a:r>
              <a:rPr lang="pt-BR" dirty="0" err="1"/>
              <a:t>when</a:t>
            </a:r>
            <a:r>
              <a:rPr lang="pt-BR" dirty="0"/>
              <a:t> designers </a:t>
            </a:r>
            <a:r>
              <a:rPr lang="pt-BR" dirty="0" err="1"/>
              <a:t>at</a:t>
            </a:r>
            <a:r>
              <a:rPr lang="pt-BR" dirty="0"/>
              <a:t> </a:t>
            </a:r>
            <a:r>
              <a:rPr lang="pt-BR" dirty="0" err="1"/>
              <a:t>Letraset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James Mosley,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librarian</a:t>
            </a:r>
            <a:r>
              <a:rPr lang="pt-BR" dirty="0"/>
              <a:t> </a:t>
            </a:r>
            <a:r>
              <a:rPr lang="pt-BR" dirty="0" err="1"/>
              <a:t>at</a:t>
            </a:r>
            <a:r>
              <a:rPr lang="pt-BR" dirty="0"/>
              <a:t> </a:t>
            </a:r>
            <a:r>
              <a:rPr lang="pt-BR" dirty="0" err="1"/>
              <a:t>St</a:t>
            </a:r>
            <a:r>
              <a:rPr lang="pt-BR" dirty="0"/>
              <a:t> Bride </a:t>
            </a:r>
            <a:r>
              <a:rPr lang="pt-BR" dirty="0" err="1"/>
              <a:t>Printing</a:t>
            </a:r>
            <a:r>
              <a:rPr lang="pt-BR" dirty="0"/>
              <a:t> Library in London, </a:t>
            </a:r>
            <a:r>
              <a:rPr lang="pt-BR" dirty="0" err="1"/>
              <a:t>took</a:t>
            </a:r>
            <a:r>
              <a:rPr lang="pt-BR" dirty="0"/>
              <a:t> a 1914 Cicero </a:t>
            </a:r>
            <a:r>
              <a:rPr lang="pt-BR" dirty="0" err="1"/>
              <a:t>translation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scrambled</a:t>
            </a:r>
            <a:r>
              <a:rPr lang="pt-BR" dirty="0"/>
              <a:t> it </a:t>
            </a:r>
            <a:r>
              <a:rPr lang="pt-BR" dirty="0" err="1"/>
              <a:t>to</a:t>
            </a:r>
            <a:r>
              <a:rPr lang="pt-BR" dirty="0"/>
              <a:t> make </a:t>
            </a:r>
            <a:r>
              <a:rPr lang="pt-BR" dirty="0" err="1"/>
              <a:t>dummy</a:t>
            </a:r>
            <a:r>
              <a:rPr lang="pt-BR" dirty="0"/>
              <a:t> </a:t>
            </a:r>
            <a:r>
              <a:rPr lang="pt-BR" dirty="0" err="1"/>
              <a:t>text</a:t>
            </a:r>
            <a:r>
              <a:rPr lang="pt-BR" dirty="0"/>
              <a:t> for </a:t>
            </a:r>
            <a:r>
              <a:rPr lang="pt-BR" dirty="0" err="1"/>
              <a:t>Letraset's</a:t>
            </a:r>
            <a:r>
              <a:rPr lang="pt-BR" dirty="0"/>
              <a:t> Body </a:t>
            </a:r>
            <a:r>
              <a:rPr lang="pt-BR" dirty="0" err="1"/>
              <a:t>Type</a:t>
            </a:r>
            <a:r>
              <a:rPr lang="pt-BR" dirty="0"/>
              <a:t> </a:t>
            </a:r>
            <a:r>
              <a:rPr lang="pt-BR" dirty="0" err="1"/>
              <a:t>sheets</a:t>
            </a:r>
            <a:r>
              <a:rPr lang="pt-BR" dirty="0"/>
              <a:t>. It </a:t>
            </a:r>
            <a:r>
              <a:rPr lang="pt-BR" dirty="0" err="1"/>
              <a:t>has</a:t>
            </a:r>
            <a:r>
              <a:rPr lang="pt-BR" dirty="0"/>
              <a:t> </a:t>
            </a:r>
            <a:r>
              <a:rPr lang="pt-BR" dirty="0" err="1"/>
              <a:t>survived</a:t>
            </a:r>
            <a:r>
              <a:rPr lang="pt-BR" dirty="0"/>
              <a:t> </a:t>
            </a:r>
            <a:r>
              <a:rPr lang="pt-BR" dirty="0" err="1"/>
              <a:t>not</a:t>
            </a:r>
            <a:r>
              <a:rPr lang="pt-BR" dirty="0"/>
              <a:t> </a:t>
            </a:r>
            <a:r>
              <a:rPr lang="pt-BR" dirty="0" err="1"/>
              <a:t>only</a:t>
            </a:r>
            <a:r>
              <a:rPr lang="pt-BR" dirty="0"/>
              <a:t> </a:t>
            </a:r>
            <a:r>
              <a:rPr lang="pt-BR" dirty="0" err="1"/>
              <a:t>many</a:t>
            </a:r>
            <a:r>
              <a:rPr lang="pt-BR" dirty="0"/>
              <a:t> </a:t>
            </a:r>
            <a:r>
              <a:rPr lang="pt-BR" dirty="0" err="1"/>
              <a:t>decades</a:t>
            </a:r>
            <a:r>
              <a:rPr lang="pt-BR" dirty="0"/>
              <a:t>, </a:t>
            </a:r>
            <a:r>
              <a:rPr lang="pt-BR" dirty="0" err="1"/>
              <a:t>but</a:t>
            </a:r>
            <a:r>
              <a:rPr lang="pt-BR" dirty="0"/>
              <a:t> </a:t>
            </a:r>
            <a:r>
              <a:rPr lang="pt-BR" dirty="0" err="1"/>
              <a:t>also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leap</a:t>
            </a:r>
            <a:r>
              <a:rPr lang="pt-BR" dirty="0"/>
              <a:t> </a:t>
            </a:r>
            <a:r>
              <a:rPr lang="pt-BR" dirty="0" err="1"/>
              <a:t>into</a:t>
            </a:r>
            <a:r>
              <a:rPr lang="pt-BR" dirty="0"/>
              <a:t> </a:t>
            </a:r>
            <a:r>
              <a:rPr lang="pt-BR" dirty="0" err="1"/>
              <a:t>electronic</a:t>
            </a:r>
            <a:r>
              <a:rPr lang="pt-BR" dirty="0"/>
              <a:t> </a:t>
            </a:r>
            <a:r>
              <a:rPr lang="pt-BR" dirty="0" err="1"/>
              <a:t>typesetting</a:t>
            </a:r>
            <a:r>
              <a:rPr lang="pt-BR" dirty="0"/>
              <a:t>, </a:t>
            </a:r>
            <a:r>
              <a:rPr lang="pt-BR" dirty="0" err="1"/>
              <a:t>remaining</a:t>
            </a:r>
            <a:r>
              <a:rPr lang="pt-BR" dirty="0"/>
              <a:t> </a:t>
            </a:r>
            <a:r>
              <a:rPr lang="pt-BR" dirty="0" err="1"/>
              <a:t>essentially</a:t>
            </a:r>
            <a:r>
              <a:rPr lang="pt-BR" dirty="0"/>
              <a:t> </a:t>
            </a:r>
            <a:r>
              <a:rPr lang="pt-BR" dirty="0" err="1"/>
              <a:t>unchanged</a:t>
            </a:r>
            <a:r>
              <a:rPr lang="pt-BR" dirty="0"/>
              <a:t>. It </a:t>
            </a:r>
            <a:r>
              <a:rPr lang="pt-BR" dirty="0" err="1"/>
              <a:t>was</a:t>
            </a:r>
            <a:r>
              <a:rPr lang="pt-BR" dirty="0"/>
              <a:t> </a:t>
            </a:r>
            <a:r>
              <a:rPr lang="pt-BR" dirty="0" err="1"/>
              <a:t>popularised</a:t>
            </a:r>
            <a:r>
              <a:rPr lang="pt-BR" dirty="0"/>
              <a:t> </a:t>
            </a:r>
            <a:r>
              <a:rPr lang="pt-BR" dirty="0" err="1"/>
              <a:t>thanks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these</a:t>
            </a:r>
            <a:r>
              <a:rPr lang="pt-BR" dirty="0"/>
              <a:t> </a:t>
            </a:r>
            <a:r>
              <a:rPr lang="pt-BR" dirty="0" err="1"/>
              <a:t>sheets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more </a:t>
            </a:r>
            <a:r>
              <a:rPr lang="pt-BR" dirty="0" err="1"/>
              <a:t>recently</a:t>
            </a:r>
            <a:r>
              <a:rPr lang="pt-BR" dirty="0"/>
              <a:t> </a:t>
            </a:r>
            <a:r>
              <a:rPr lang="pt-BR" dirty="0" err="1"/>
              <a:t>with</a:t>
            </a:r>
            <a:r>
              <a:rPr lang="pt-BR" dirty="0"/>
              <a:t> desktop </a:t>
            </a:r>
            <a:r>
              <a:rPr lang="pt-BR" dirty="0" err="1"/>
              <a:t>publishing</a:t>
            </a:r>
            <a:r>
              <a:rPr lang="pt-BR" dirty="0"/>
              <a:t> software like </a:t>
            </a:r>
            <a:r>
              <a:rPr lang="pt-BR" dirty="0" err="1"/>
              <a:t>Aldus</a:t>
            </a:r>
            <a:r>
              <a:rPr lang="pt-BR" dirty="0"/>
              <a:t> PageMaker </a:t>
            </a:r>
            <a:r>
              <a:rPr lang="pt-BR" dirty="0" err="1"/>
              <a:t>and</a:t>
            </a:r>
            <a:r>
              <a:rPr lang="pt-BR" dirty="0"/>
              <a:t> Microsoft Word </a:t>
            </a:r>
            <a:r>
              <a:rPr lang="pt-BR" dirty="0" err="1"/>
              <a:t>including</a:t>
            </a:r>
            <a:r>
              <a:rPr lang="pt-BR" dirty="0"/>
              <a:t> </a:t>
            </a:r>
            <a:r>
              <a:rPr lang="pt-BR" dirty="0" err="1"/>
              <a:t>versions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Lorem</a:t>
            </a:r>
            <a:r>
              <a:rPr lang="pt-BR" dirty="0"/>
              <a:t> Ipsum.</a:t>
            </a:r>
          </a:p>
          <a:p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3370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30692DB5-286F-F18A-07F1-83826B7D1F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37248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CCBD7356-106B-5D04-D7A6-17C64F55FC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3642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39A04039-0E67-22F4-7780-9527C14E05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2567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F0CA57BD-232C-22E7-A901-DC4B129102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29A559C-6073-FF10-638B-1D6854D555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7435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92DDB5-7F7A-5825-7BB4-095D9E6E4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770D15-50EE-A60A-EEAA-453BA2873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0830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F49C09-955D-4E62-5D3C-F30FB503C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81968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111</Words>
  <Application>Microsoft Office PowerPoint</Application>
  <PresentationFormat>Widescreen</PresentationFormat>
  <Paragraphs>3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Apresentação do PowerPoint</vt:lpstr>
      <vt:lpstr>1- Introdução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CBFos</dc:creator>
  <cp:lastModifiedBy>TERESA FUSARO</cp:lastModifiedBy>
  <cp:revision>38</cp:revision>
  <dcterms:created xsi:type="dcterms:W3CDTF">2025-01-14T01:43:27Z</dcterms:created>
  <dcterms:modified xsi:type="dcterms:W3CDTF">2026-08-31T11:28:53Z</dcterms:modified>
</cp:coreProperties>
</file>