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4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modMainMaster">
      <pc:chgData name="TERESA FUSARO" userId="33c2d214e1b91701" providerId="LiveId" clId="{DF26C158-6D10-4836-B071-A6D27688BA62}" dt="2026-08-31T11:26:36.603" v="0" actId="948"/>
      <pc:docMkLst>
        <pc:docMk/>
      </pc:docMkLst>
      <pc:sldMasterChg chg="modSldLayout">
        <pc:chgData name="TERESA FUSARO" userId="33c2d214e1b91701" providerId="LiveId" clId="{DF26C158-6D10-4836-B071-A6D27688BA62}" dt="2026-08-31T11:26:36.603" v="0" actId="948"/>
        <pc:sldMasterMkLst>
          <pc:docMk/>
          <pc:sldMasterMk cId="1849087823" sldId="2147483648"/>
        </pc:sldMasterMkLst>
        <pc:sldLayoutChg chg="modSp mod">
          <pc:chgData name="TERESA FUSARO" userId="33c2d214e1b91701" providerId="LiveId" clId="{DF26C158-6D10-4836-B071-A6D27688BA62}" dt="2026-08-31T11:26:36.603" v="0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6:36.603" v="0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B0D36E6-9430-E571-2E53-B8ED89102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67EE5326-0AEE-13F7-EC8E-03C73A38CAF1}"/>
              </a:ext>
            </a:extLst>
          </p:cNvPr>
          <p:cNvGrpSpPr/>
          <p:nvPr userDrawn="1"/>
        </p:nvGrpSpPr>
        <p:grpSpPr>
          <a:xfrm>
            <a:off x="683741" y="1868200"/>
            <a:ext cx="4248328" cy="2500719"/>
            <a:chOff x="6001715" y="1204547"/>
            <a:chExt cx="4778154" cy="2800858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E7737460-840C-679C-31E5-D29324304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087"/>
            <a:stretch>
              <a:fillRect/>
            </a:stretch>
          </p:blipFill>
          <p:spPr>
            <a:xfrm>
              <a:off x="6001715" y="1204547"/>
              <a:ext cx="4778154" cy="2698101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3678A590-BEBC-B2E5-94E2-3A1C4A578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68855" y="3429000"/>
              <a:ext cx="3152216" cy="5764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FA0AA87E-EE44-FD93-CE13-4A6FB19C4B0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FFDE3C6B-4B52-284E-E151-8ED501F7E3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12A53211-B644-424F-F554-3AE0252E11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1" r="6555"/>
            <a:stretch>
              <a:fillRect/>
            </a:stretch>
          </p:blipFill>
          <p:spPr>
            <a:xfrm>
              <a:off x="10100195" y="152048"/>
              <a:ext cx="1589792" cy="1008000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8079" y="1222298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C51D59B-8252-46ED-7B93-37B6A1B240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A51DC58-99F5-0839-A6F4-8534A46D8B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078" y="2023155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073B6E4-5E96-E31B-28A6-0060ABB46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B3887AC-509A-5CDC-0A6C-1A5E36D616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364" y="2047869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07472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D12D521-7E31-8E89-6735-2E36F1C0B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5B6391C-6FB6-2912-C38B-80E26EC25A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0126" y="2047869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1640577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5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66" r:id="rId6"/>
    <p:sldLayoutId id="2147483662" r:id="rId7"/>
    <p:sldLayoutId id="2147483654" r:id="rId8"/>
    <p:sldLayoutId id="214748365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F4BBF746-A0D4-6493-AAE9-CF8305B88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34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A558C5C-EBC0-C2D0-8F76-0E37989B0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3610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01B3E0BC-6A66-782D-A17C-084C69E1BC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BF0A6B1-57FD-7E62-0809-F2319FA7A6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829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CADB56-793D-810E-D37C-C0730B1E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8D6475-BF07-031C-20B7-581AF082E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6701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4479C-5551-99B0-3C76-406872C4C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7877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111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38</cp:revision>
  <dcterms:created xsi:type="dcterms:W3CDTF">2025-01-14T01:43:27Z</dcterms:created>
  <dcterms:modified xsi:type="dcterms:W3CDTF">2026-08-31T11:26:46Z</dcterms:modified>
</cp:coreProperties>
</file>