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354" autoAdjust="0"/>
    <p:restoredTop sz="94675" autoAdjust="0"/>
  </p:normalViewPr>
  <p:slideViewPr>
    <p:cSldViewPr snapToGrid="0">
      <p:cViewPr varScale="1">
        <p:scale>
          <a:sx n="93" d="100"/>
          <a:sy n="93" d="100"/>
        </p:scale>
        <p:origin x="30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custSel modMainMaster">
      <pc:chgData name="TERESA FUSARO" userId="33c2d214e1b91701" providerId="LiveId" clId="{DF26C158-6D10-4836-B071-A6D27688BA62}" dt="2026-08-31T11:23:31.521" v="4" actId="948"/>
      <pc:docMkLst>
        <pc:docMk/>
      </pc:docMkLst>
      <pc:sldMasterChg chg="modSldLayout sldLayoutOrd">
        <pc:chgData name="TERESA FUSARO" userId="33c2d214e1b91701" providerId="LiveId" clId="{DF26C158-6D10-4836-B071-A6D27688BA62}" dt="2026-08-31T11:23:31.521" v="4" actId="948"/>
        <pc:sldMasterMkLst>
          <pc:docMk/>
          <pc:sldMasterMk cId="1849087823" sldId="2147483648"/>
        </pc:sldMasterMkLst>
        <pc:sldLayoutChg chg="delSp mod ord">
          <pc:chgData name="TERESA FUSARO" userId="33c2d214e1b91701" providerId="LiveId" clId="{DF26C158-6D10-4836-B071-A6D27688BA62}" dt="2026-08-06T22:25:19.097" v="1" actId="20578"/>
          <pc:sldLayoutMkLst>
            <pc:docMk/>
            <pc:sldMasterMk cId="1849087823" sldId="2147483648"/>
            <pc:sldLayoutMk cId="215047544" sldId="2147483654"/>
          </pc:sldLayoutMkLst>
        </pc:sldLayoutChg>
        <pc:sldLayoutChg chg="modSp mod">
          <pc:chgData name="TERESA FUSARO" userId="33c2d214e1b91701" providerId="LiveId" clId="{DF26C158-6D10-4836-B071-A6D27688BA62}" dt="2026-08-31T11:23:31.521" v="4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3:31.521" v="4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</pc:sldLayoutChg>
        <pc:sldLayoutChg chg="addSp delSp modSp mod">
          <pc:chgData name="TERESA FUSARO" userId="33c2d214e1b91701" providerId="LiveId" clId="{DF26C158-6D10-4836-B071-A6D27688BA62}" dt="2026-08-06T22:25:30.479" v="3"/>
          <pc:sldLayoutMkLst>
            <pc:docMk/>
            <pc:sldMasterMk cId="1849087823" sldId="2147483648"/>
            <pc:sldLayoutMk cId="765250831" sldId="2147483662"/>
          </pc:sldLayoutMkLst>
          <pc:grpChg chg="add mod">
            <ac:chgData name="TERESA FUSARO" userId="33c2d214e1b91701" providerId="LiveId" clId="{DF26C158-6D10-4836-B071-A6D27688BA62}" dt="2026-08-06T22:25:30.479" v="3"/>
            <ac:grpSpMkLst>
              <pc:docMk/>
              <pc:sldMasterMk cId="1849087823" sldId="2147483648"/>
              <pc:sldLayoutMk cId="765250831" sldId="2147483662"/>
              <ac:grpSpMk id="3" creationId="{DD5F6E0C-0DBE-AC3D-80C9-D7DB24E919F9}"/>
            </ac:grpSpMkLst>
          </pc:grpChg>
          <pc:picChg chg="mod">
            <ac:chgData name="TERESA FUSARO" userId="33c2d214e1b91701" providerId="LiveId" clId="{DF26C158-6D10-4836-B071-A6D27688BA62}" dt="2026-08-06T22:25:30.479" v="3"/>
            <ac:picMkLst>
              <pc:docMk/>
              <pc:sldMasterMk cId="1849087823" sldId="2147483648"/>
              <pc:sldLayoutMk cId="765250831" sldId="2147483662"/>
              <ac:picMk id="4" creationId="{C0BDE52D-D131-372B-BD1D-9A6CA4233DDA}"/>
            </ac:picMkLst>
          </pc:picChg>
          <pc:picChg chg="mod">
            <ac:chgData name="TERESA FUSARO" userId="33c2d214e1b91701" providerId="LiveId" clId="{DF26C158-6D10-4836-B071-A6D27688BA62}" dt="2026-08-06T22:25:30.479" v="3"/>
            <ac:picMkLst>
              <pc:docMk/>
              <pc:sldMasterMk cId="1849087823" sldId="2147483648"/>
              <pc:sldLayoutMk cId="765250831" sldId="2147483662"/>
              <ac:picMk id="5" creationId="{F74FD6CB-C23E-D648-D4D4-FC6C195B909D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79151FD-A899-ACE2-1AD9-DC10D4AD8F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8D8A979-AB93-9981-85D9-64BB3B202E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59" y="2038529"/>
            <a:ext cx="4351011" cy="1917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1877C544-D9A1-9B8F-8E59-B180C40E8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12FAD50C-6370-5CDA-C7F3-A53FAFAC4B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7AA89646-DC98-C7F7-0B70-8765C36B79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65"/>
            <a:stretch>
              <a:fillRect/>
            </a:stretch>
          </p:blipFill>
          <p:spPr bwMode="auto">
            <a:xfrm>
              <a:off x="9581136" y="162594"/>
              <a:ext cx="2123688" cy="954000"/>
            </a:xfrm>
            <a:prstGeom prst="rect">
              <a:avLst/>
            </a:prstGeom>
            <a:noFill/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360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D37DD90-B565-F4FE-B3BB-BF7B2A4AB0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2AA0F26-EB36-C714-F7F5-71928E453E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173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F12F8F3-8639-8480-9CED-E72A2687CF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B8F49CD-8CD0-1528-FB31-F68DE23A7B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35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280385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E736AF4-00C1-2BA2-2469-592C3B156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6597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148561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55020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DD5F6E0C-0DBE-AC3D-80C9-D7DB24E919F9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C0BDE52D-D131-372B-BD1D-9A6CA4233D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F74FD6CB-C23E-D648-D4D4-FC6C195B90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65"/>
            <a:stretch>
              <a:fillRect/>
            </a:stretch>
          </p:blipFill>
          <p:spPr bwMode="auto">
            <a:xfrm>
              <a:off x="9581136" y="162594"/>
              <a:ext cx="2123688" cy="9540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3" r:id="rId4"/>
    <p:sldLayoutId id="2147483664" r:id="rId5"/>
    <p:sldLayoutId id="2147483665" r:id="rId6"/>
    <p:sldLayoutId id="2147483662" r:id="rId7"/>
    <p:sldLayoutId id="2147483651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15BC2DE2-0B99-EF6A-AF3D-AA66DEDF7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3683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16F858CD-036A-24D6-2780-B3FC865717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848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1FA0C7E4-63EC-56D5-9C1A-40AEBADBD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174E3D1-ADD9-D57C-BD9E-67F161072D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7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1EEE1F-81BD-E23C-BA94-D88BFBD0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10BF11-F32E-85FD-72A8-0BE683EDE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3108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C0F2B-C32D-B1AF-02F4-B3967B1AA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3460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111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42</cp:revision>
  <dcterms:created xsi:type="dcterms:W3CDTF">2025-01-14T01:43:27Z</dcterms:created>
  <dcterms:modified xsi:type="dcterms:W3CDTF">2026-08-31T11:23:42Z</dcterms:modified>
</cp:coreProperties>
</file>